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0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1" r:id="rId13"/>
    <p:sldId id="270" r:id="rId14"/>
    <p:sldId id="271" r:id="rId15"/>
    <p:sldId id="272" r:id="rId16"/>
    <p:sldId id="283" r:id="rId17"/>
    <p:sldId id="284" r:id="rId18"/>
    <p:sldId id="267" r:id="rId19"/>
    <p:sldId id="269" r:id="rId20"/>
    <p:sldId id="268" r:id="rId21"/>
    <p:sldId id="282" r:id="rId22"/>
    <p:sldId id="285" r:id="rId23"/>
    <p:sldId id="294" r:id="rId24"/>
    <p:sldId id="286" r:id="rId25"/>
    <p:sldId id="287" r:id="rId26"/>
    <p:sldId id="288" r:id="rId27"/>
    <p:sldId id="289" r:id="rId28"/>
    <p:sldId id="290" r:id="rId29"/>
    <p:sldId id="291" r:id="rId30"/>
    <p:sldId id="293" r:id="rId31"/>
    <p:sldId id="273" r:id="rId32"/>
    <p:sldId id="2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122C9-C2B7-4939-92C9-5C9505D005C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</dgm:pt>
    <dgm:pt modelId="{8F69D4CE-8B7E-425B-9C61-61DD98E504AC}">
      <dgm:prSet phldrT="[Text]"/>
      <dgm:spPr/>
      <dgm:t>
        <a:bodyPr/>
        <a:lstStyle/>
        <a:p>
          <a:r>
            <a:rPr lang="en-US" dirty="0"/>
            <a:t>P2</a:t>
          </a:r>
          <a:endParaRPr lang="en-IN" dirty="0"/>
        </a:p>
      </dgm:t>
    </dgm:pt>
    <dgm:pt modelId="{EAE9D788-3A14-48BB-AB92-1C5E08A9ED73}" type="parTrans" cxnId="{BAFF119F-DEB9-44A1-B3FC-CE1A9524EB24}">
      <dgm:prSet/>
      <dgm:spPr/>
      <dgm:t>
        <a:bodyPr/>
        <a:lstStyle/>
        <a:p>
          <a:endParaRPr lang="en-IN"/>
        </a:p>
      </dgm:t>
    </dgm:pt>
    <dgm:pt modelId="{66E3084A-1E06-41A0-AD98-EB3E6E191A1E}" type="sibTrans" cxnId="{BAFF119F-DEB9-44A1-B3FC-CE1A9524EB24}">
      <dgm:prSet/>
      <dgm:spPr/>
      <dgm:t>
        <a:bodyPr/>
        <a:lstStyle/>
        <a:p>
          <a:endParaRPr lang="en-IN"/>
        </a:p>
      </dgm:t>
    </dgm:pt>
    <dgm:pt modelId="{A84F864A-6DD1-4E58-9779-A84197FFDA02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3</a:t>
          </a:r>
          <a:endParaRPr lang="en-IN" dirty="0"/>
        </a:p>
      </dgm:t>
    </dgm:pt>
    <dgm:pt modelId="{20680967-4832-482F-8831-A6177EB0F41A}" type="parTrans" cxnId="{10F85701-BF46-4A71-BB10-FB75198481AF}">
      <dgm:prSet/>
      <dgm:spPr/>
      <dgm:t>
        <a:bodyPr/>
        <a:lstStyle/>
        <a:p>
          <a:endParaRPr lang="en-IN"/>
        </a:p>
      </dgm:t>
    </dgm:pt>
    <dgm:pt modelId="{B33CCAA9-6A8B-4816-B93F-38C2F0FF28CE}" type="sibTrans" cxnId="{10F85701-BF46-4A71-BB10-FB75198481AF}">
      <dgm:prSet/>
      <dgm:spPr/>
      <dgm:t>
        <a:bodyPr/>
        <a:lstStyle/>
        <a:p>
          <a:endParaRPr lang="en-IN"/>
        </a:p>
      </dgm:t>
    </dgm:pt>
    <dgm:pt modelId="{18546DBD-5794-4F79-9604-4BA82613310C}">
      <dgm:prSet phldrT="[Text]"/>
      <dgm:spPr/>
      <dgm:t>
        <a:bodyPr/>
        <a:lstStyle/>
        <a:p>
          <a:r>
            <a:rPr lang="en-US" dirty="0"/>
            <a:t>P1</a:t>
          </a:r>
          <a:endParaRPr lang="en-IN" dirty="0"/>
        </a:p>
      </dgm:t>
    </dgm:pt>
    <dgm:pt modelId="{CAC2A250-87E0-4C34-834D-0BF146905099}" type="sibTrans" cxnId="{2F3A999D-332B-4D71-8E6B-C013BCC3ABCA}">
      <dgm:prSet/>
      <dgm:spPr/>
      <dgm:t>
        <a:bodyPr/>
        <a:lstStyle/>
        <a:p>
          <a:endParaRPr lang="en-IN"/>
        </a:p>
      </dgm:t>
    </dgm:pt>
    <dgm:pt modelId="{0D0D006E-3AE0-4EC4-A3E6-41F767B7AA17}" type="parTrans" cxnId="{2F3A999D-332B-4D71-8E6B-C013BCC3ABCA}">
      <dgm:prSet/>
      <dgm:spPr/>
      <dgm:t>
        <a:bodyPr/>
        <a:lstStyle/>
        <a:p>
          <a:endParaRPr lang="en-IN"/>
        </a:p>
      </dgm:t>
    </dgm:pt>
    <dgm:pt modelId="{F343ACE7-049D-408E-92C9-FBF2E8BFF639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4</a:t>
          </a:r>
          <a:endParaRPr lang="en-IN" dirty="0"/>
        </a:p>
      </dgm:t>
    </dgm:pt>
    <dgm:pt modelId="{C4BC60B4-32FE-42FD-8EA7-70574A705E77}" type="parTrans" cxnId="{3A7EEE20-0AB0-4B0B-8AEF-6EBA1D9E6076}">
      <dgm:prSet/>
      <dgm:spPr/>
      <dgm:t>
        <a:bodyPr/>
        <a:lstStyle/>
        <a:p>
          <a:endParaRPr lang="en-IN"/>
        </a:p>
      </dgm:t>
    </dgm:pt>
    <dgm:pt modelId="{01A5B3B4-69A7-4038-875B-6B362AE620D0}" type="sibTrans" cxnId="{3A7EEE20-0AB0-4B0B-8AEF-6EBA1D9E6076}">
      <dgm:prSet/>
      <dgm:spPr/>
      <dgm:t>
        <a:bodyPr/>
        <a:lstStyle/>
        <a:p>
          <a:endParaRPr lang="en-IN"/>
        </a:p>
      </dgm:t>
    </dgm:pt>
    <dgm:pt modelId="{F5D187E2-AB89-4335-9A98-8BC1655A1A48}">
      <dgm:prSet phldrT="[Text]"/>
      <dgm:spPr/>
      <dgm:t>
        <a:bodyPr/>
        <a:lstStyle/>
        <a:p>
          <a:r>
            <a:rPr lang="en-US" dirty="0"/>
            <a:t>Professional Pilot Preparatory Phase</a:t>
          </a:r>
          <a:endParaRPr lang="en-IN" dirty="0"/>
        </a:p>
      </dgm:t>
    </dgm:pt>
    <dgm:pt modelId="{8602BA7E-1F63-44C4-ACE1-2B426DD9685C}" type="parTrans" cxnId="{761BE63F-FAEE-416C-8215-F163CE58350E}">
      <dgm:prSet/>
      <dgm:spPr/>
      <dgm:t>
        <a:bodyPr/>
        <a:lstStyle/>
        <a:p>
          <a:endParaRPr lang="en-IN"/>
        </a:p>
      </dgm:t>
    </dgm:pt>
    <dgm:pt modelId="{61C6960D-EEDD-4218-8CA2-5905195711EC}" type="sibTrans" cxnId="{761BE63F-FAEE-416C-8215-F163CE58350E}">
      <dgm:prSet/>
      <dgm:spPr/>
      <dgm:t>
        <a:bodyPr/>
        <a:lstStyle/>
        <a:p>
          <a:endParaRPr lang="en-IN"/>
        </a:p>
      </dgm:t>
    </dgm:pt>
    <dgm:pt modelId="{EBD01BE8-BAF0-4E93-958C-09FE586648D8}">
      <dgm:prSet phldrT="[Text]"/>
      <dgm:spPr/>
      <dgm:t>
        <a:bodyPr/>
        <a:lstStyle/>
        <a:p>
          <a:r>
            <a:rPr lang="en-US" dirty="0"/>
            <a:t>Professional Piloting Phase</a:t>
          </a:r>
          <a:endParaRPr lang="en-IN" dirty="0"/>
        </a:p>
      </dgm:t>
    </dgm:pt>
    <dgm:pt modelId="{37FD6CC7-FBAB-40C9-97FC-F75F27B79D9C}" type="parTrans" cxnId="{DFF6F305-ECA0-41F4-92A7-30B06DA60006}">
      <dgm:prSet/>
      <dgm:spPr/>
      <dgm:t>
        <a:bodyPr/>
        <a:lstStyle/>
        <a:p>
          <a:endParaRPr lang="en-IN"/>
        </a:p>
      </dgm:t>
    </dgm:pt>
    <dgm:pt modelId="{5BA87694-54C1-4E06-A3CD-4307476CF1CF}" type="sibTrans" cxnId="{DFF6F305-ECA0-41F4-92A7-30B06DA60006}">
      <dgm:prSet/>
      <dgm:spPr/>
      <dgm:t>
        <a:bodyPr/>
        <a:lstStyle/>
        <a:p>
          <a:endParaRPr lang="en-IN"/>
        </a:p>
      </dgm:t>
    </dgm:pt>
    <dgm:pt modelId="{2D832FD8-C8D3-4109-A231-7FC207FD4017}" type="pres">
      <dgm:prSet presAssocID="{29A122C9-C2B7-4939-92C9-5C9505D005C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4EB3A63-6E89-48E0-A943-FCB522265FE8}" type="pres">
      <dgm:prSet presAssocID="{18546DBD-5794-4F79-9604-4BA82613310C}" presName="horFlow" presStyleCnt="0"/>
      <dgm:spPr/>
    </dgm:pt>
    <dgm:pt modelId="{8F224637-F5A2-4BBC-A12B-89233113232B}" type="pres">
      <dgm:prSet presAssocID="{18546DBD-5794-4F79-9604-4BA82613310C}" presName="bigChev" presStyleLbl="node1" presStyleIdx="0" presStyleCnt="4"/>
      <dgm:spPr/>
    </dgm:pt>
    <dgm:pt modelId="{72160536-F41F-42B2-9AA1-9E032CCCE6F3}" type="pres">
      <dgm:prSet presAssocID="{18546DBD-5794-4F79-9604-4BA82613310C}" presName="vSp" presStyleCnt="0"/>
      <dgm:spPr/>
    </dgm:pt>
    <dgm:pt modelId="{B7F31E55-EE23-416E-8D0A-3601874309B0}" type="pres">
      <dgm:prSet presAssocID="{8F69D4CE-8B7E-425B-9C61-61DD98E504AC}" presName="horFlow" presStyleCnt="0"/>
      <dgm:spPr/>
    </dgm:pt>
    <dgm:pt modelId="{9F3D01D1-C8A4-47F3-B970-BF14942B4EEC}" type="pres">
      <dgm:prSet presAssocID="{8F69D4CE-8B7E-425B-9C61-61DD98E504AC}" presName="bigChev" presStyleLbl="node1" presStyleIdx="1" presStyleCnt="4"/>
      <dgm:spPr/>
    </dgm:pt>
    <dgm:pt modelId="{4D81AB66-8C6E-455D-BB71-882789FFECC9}" type="pres">
      <dgm:prSet presAssocID="{8F69D4CE-8B7E-425B-9C61-61DD98E504AC}" presName="vSp" presStyleCnt="0"/>
      <dgm:spPr/>
    </dgm:pt>
    <dgm:pt modelId="{5188881E-A218-4FC7-A0C7-691F14E57546}" type="pres">
      <dgm:prSet presAssocID="{A84F864A-6DD1-4E58-9779-A84197FFDA02}" presName="horFlow" presStyleCnt="0"/>
      <dgm:spPr/>
    </dgm:pt>
    <dgm:pt modelId="{32374710-D9B0-4883-A84A-A6A2B9FACD19}" type="pres">
      <dgm:prSet presAssocID="{A84F864A-6DD1-4E58-9779-A84197FFDA02}" presName="bigChev" presStyleLbl="node1" presStyleIdx="2" presStyleCnt="4"/>
      <dgm:spPr/>
    </dgm:pt>
    <dgm:pt modelId="{7D960721-0A4F-4C41-A0F5-95ACC3A2BCE6}" type="pres">
      <dgm:prSet presAssocID="{37FD6CC7-FBAB-40C9-97FC-F75F27B79D9C}" presName="parTrans" presStyleCnt="0"/>
      <dgm:spPr/>
    </dgm:pt>
    <dgm:pt modelId="{D55DFC98-6770-4486-A342-3ABF099FCD80}" type="pres">
      <dgm:prSet presAssocID="{EBD01BE8-BAF0-4E93-958C-09FE586648D8}" presName="node" presStyleLbl="alignAccFollowNode1" presStyleIdx="0" presStyleCnt="2">
        <dgm:presLayoutVars>
          <dgm:bulletEnabled val="1"/>
        </dgm:presLayoutVars>
      </dgm:prSet>
      <dgm:spPr/>
    </dgm:pt>
    <dgm:pt modelId="{68C553C6-8A2A-456B-BA46-AD35B578F13F}" type="pres">
      <dgm:prSet presAssocID="{A84F864A-6DD1-4E58-9779-A84197FFDA02}" presName="vSp" presStyleCnt="0"/>
      <dgm:spPr/>
    </dgm:pt>
    <dgm:pt modelId="{BBD178F9-8DE7-47D7-B588-C902501C325A}" type="pres">
      <dgm:prSet presAssocID="{F343ACE7-049D-408E-92C9-FBF2E8BFF639}" presName="horFlow" presStyleCnt="0"/>
      <dgm:spPr/>
    </dgm:pt>
    <dgm:pt modelId="{37F69A1A-D224-4A41-8541-55AAD8CAB4EB}" type="pres">
      <dgm:prSet presAssocID="{F343ACE7-049D-408E-92C9-FBF2E8BFF639}" presName="bigChev" presStyleLbl="node1" presStyleIdx="3" presStyleCnt="4"/>
      <dgm:spPr/>
    </dgm:pt>
    <dgm:pt modelId="{136F580E-8E5D-4778-AFF6-CEC9AC97036F}" type="pres">
      <dgm:prSet presAssocID="{8602BA7E-1F63-44C4-ACE1-2B426DD9685C}" presName="parTrans" presStyleCnt="0"/>
      <dgm:spPr/>
    </dgm:pt>
    <dgm:pt modelId="{64378CBE-69EC-48A4-8374-76FFF8E1EB50}" type="pres">
      <dgm:prSet presAssocID="{F5D187E2-AB89-4335-9A98-8BC1655A1A48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10F85701-BF46-4A71-BB10-FB75198481AF}" srcId="{29A122C9-C2B7-4939-92C9-5C9505D005CE}" destId="{A84F864A-6DD1-4E58-9779-A84197FFDA02}" srcOrd="2" destOrd="0" parTransId="{20680967-4832-482F-8831-A6177EB0F41A}" sibTransId="{B33CCAA9-6A8B-4816-B93F-38C2F0FF28CE}"/>
    <dgm:cxn modelId="{DFF6F305-ECA0-41F4-92A7-30B06DA60006}" srcId="{A84F864A-6DD1-4E58-9779-A84197FFDA02}" destId="{EBD01BE8-BAF0-4E93-958C-09FE586648D8}" srcOrd="0" destOrd="0" parTransId="{37FD6CC7-FBAB-40C9-97FC-F75F27B79D9C}" sibTransId="{5BA87694-54C1-4E06-A3CD-4307476CF1CF}"/>
    <dgm:cxn modelId="{3A7EEE20-0AB0-4B0B-8AEF-6EBA1D9E6076}" srcId="{29A122C9-C2B7-4939-92C9-5C9505D005CE}" destId="{F343ACE7-049D-408E-92C9-FBF2E8BFF639}" srcOrd="3" destOrd="0" parTransId="{C4BC60B4-32FE-42FD-8EA7-70574A705E77}" sibTransId="{01A5B3B4-69A7-4038-875B-6B362AE620D0}"/>
    <dgm:cxn modelId="{761BE63F-FAEE-416C-8215-F163CE58350E}" srcId="{F343ACE7-049D-408E-92C9-FBF2E8BFF639}" destId="{F5D187E2-AB89-4335-9A98-8BC1655A1A48}" srcOrd="0" destOrd="0" parTransId="{8602BA7E-1F63-44C4-ACE1-2B426DD9685C}" sibTransId="{61C6960D-EEDD-4218-8CA2-5905195711EC}"/>
    <dgm:cxn modelId="{504CEF49-0703-4D24-B9AD-D93B54136F42}" type="presOf" srcId="{F343ACE7-049D-408E-92C9-FBF2E8BFF639}" destId="{37F69A1A-D224-4A41-8541-55AAD8CAB4EB}" srcOrd="0" destOrd="0" presId="urn:microsoft.com/office/officeart/2005/8/layout/lProcess3"/>
    <dgm:cxn modelId="{E8B9344C-8907-4153-A358-6426D379894C}" type="presOf" srcId="{18546DBD-5794-4F79-9604-4BA82613310C}" destId="{8F224637-F5A2-4BBC-A12B-89233113232B}" srcOrd="0" destOrd="0" presId="urn:microsoft.com/office/officeart/2005/8/layout/lProcess3"/>
    <dgm:cxn modelId="{608FE16E-3E84-49E5-B8BF-247099F08A6D}" type="presOf" srcId="{8F69D4CE-8B7E-425B-9C61-61DD98E504AC}" destId="{9F3D01D1-C8A4-47F3-B970-BF14942B4EEC}" srcOrd="0" destOrd="0" presId="urn:microsoft.com/office/officeart/2005/8/layout/lProcess3"/>
    <dgm:cxn modelId="{54828E9D-84EC-49D5-8A10-7E10284CCE43}" type="presOf" srcId="{29A122C9-C2B7-4939-92C9-5C9505D005CE}" destId="{2D832FD8-C8D3-4109-A231-7FC207FD4017}" srcOrd="0" destOrd="0" presId="urn:microsoft.com/office/officeart/2005/8/layout/lProcess3"/>
    <dgm:cxn modelId="{2F3A999D-332B-4D71-8E6B-C013BCC3ABCA}" srcId="{29A122C9-C2B7-4939-92C9-5C9505D005CE}" destId="{18546DBD-5794-4F79-9604-4BA82613310C}" srcOrd="0" destOrd="0" parTransId="{0D0D006E-3AE0-4EC4-A3E6-41F767B7AA17}" sibTransId="{CAC2A250-87E0-4C34-834D-0BF146905099}"/>
    <dgm:cxn modelId="{BAFF119F-DEB9-44A1-B3FC-CE1A9524EB24}" srcId="{29A122C9-C2B7-4939-92C9-5C9505D005CE}" destId="{8F69D4CE-8B7E-425B-9C61-61DD98E504AC}" srcOrd="1" destOrd="0" parTransId="{EAE9D788-3A14-48BB-AB92-1C5E08A9ED73}" sibTransId="{66E3084A-1E06-41A0-AD98-EB3E6E191A1E}"/>
    <dgm:cxn modelId="{7987569F-A402-45A1-A313-D043AA6C7399}" type="presOf" srcId="{EBD01BE8-BAF0-4E93-958C-09FE586648D8}" destId="{D55DFC98-6770-4486-A342-3ABF099FCD80}" srcOrd="0" destOrd="0" presId="urn:microsoft.com/office/officeart/2005/8/layout/lProcess3"/>
    <dgm:cxn modelId="{5EF87FB2-9C77-4582-8CB5-52446E295910}" type="presOf" srcId="{A84F864A-6DD1-4E58-9779-A84197FFDA02}" destId="{32374710-D9B0-4883-A84A-A6A2B9FACD19}" srcOrd="0" destOrd="0" presId="urn:microsoft.com/office/officeart/2005/8/layout/lProcess3"/>
    <dgm:cxn modelId="{E8C3D6BB-D609-42D7-AF23-0FEFFA89352B}" type="presOf" srcId="{F5D187E2-AB89-4335-9A98-8BC1655A1A48}" destId="{64378CBE-69EC-48A4-8374-76FFF8E1EB50}" srcOrd="0" destOrd="0" presId="urn:microsoft.com/office/officeart/2005/8/layout/lProcess3"/>
    <dgm:cxn modelId="{A934143C-9252-4CAB-A433-83AF8DE3932B}" type="presParOf" srcId="{2D832FD8-C8D3-4109-A231-7FC207FD4017}" destId="{94EB3A63-6E89-48E0-A943-FCB522265FE8}" srcOrd="0" destOrd="0" presId="urn:microsoft.com/office/officeart/2005/8/layout/lProcess3"/>
    <dgm:cxn modelId="{766E81A0-E9F8-4836-A7D0-2F8DF4C34DD5}" type="presParOf" srcId="{94EB3A63-6E89-48E0-A943-FCB522265FE8}" destId="{8F224637-F5A2-4BBC-A12B-89233113232B}" srcOrd="0" destOrd="0" presId="urn:microsoft.com/office/officeart/2005/8/layout/lProcess3"/>
    <dgm:cxn modelId="{71E5B6C1-8587-4D56-A746-B29DCA9AA0FE}" type="presParOf" srcId="{2D832FD8-C8D3-4109-A231-7FC207FD4017}" destId="{72160536-F41F-42B2-9AA1-9E032CCCE6F3}" srcOrd="1" destOrd="0" presId="urn:microsoft.com/office/officeart/2005/8/layout/lProcess3"/>
    <dgm:cxn modelId="{3FBE4A09-7651-4A99-8D63-24ECE82E2AAD}" type="presParOf" srcId="{2D832FD8-C8D3-4109-A231-7FC207FD4017}" destId="{B7F31E55-EE23-416E-8D0A-3601874309B0}" srcOrd="2" destOrd="0" presId="urn:microsoft.com/office/officeart/2005/8/layout/lProcess3"/>
    <dgm:cxn modelId="{630A2872-F68B-445C-9BD9-6FDCE0B7F3FE}" type="presParOf" srcId="{B7F31E55-EE23-416E-8D0A-3601874309B0}" destId="{9F3D01D1-C8A4-47F3-B970-BF14942B4EEC}" srcOrd="0" destOrd="0" presId="urn:microsoft.com/office/officeart/2005/8/layout/lProcess3"/>
    <dgm:cxn modelId="{2F5B418F-5632-4B27-9B7F-D8B9C859F264}" type="presParOf" srcId="{2D832FD8-C8D3-4109-A231-7FC207FD4017}" destId="{4D81AB66-8C6E-455D-BB71-882789FFECC9}" srcOrd="3" destOrd="0" presId="urn:microsoft.com/office/officeart/2005/8/layout/lProcess3"/>
    <dgm:cxn modelId="{F7A1CC80-B0D1-424D-9AB1-485ADB11D92A}" type="presParOf" srcId="{2D832FD8-C8D3-4109-A231-7FC207FD4017}" destId="{5188881E-A218-4FC7-A0C7-691F14E57546}" srcOrd="4" destOrd="0" presId="urn:microsoft.com/office/officeart/2005/8/layout/lProcess3"/>
    <dgm:cxn modelId="{B84EAE72-B12A-46F5-B04D-2EC95005C9FE}" type="presParOf" srcId="{5188881E-A218-4FC7-A0C7-691F14E57546}" destId="{32374710-D9B0-4883-A84A-A6A2B9FACD19}" srcOrd="0" destOrd="0" presId="urn:microsoft.com/office/officeart/2005/8/layout/lProcess3"/>
    <dgm:cxn modelId="{C84AF0E6-E325-4A73-9FFE-7FC100E3C561}" type="presParOf" srcId="{5188881E-A218-4FC7-A0C7-691F14E57546}" destId="{7D960721-0A4F-4C41-A0F5-95ACC3A2BCE6}" srcOrd="1" destOrd="0" presId="urn:microsoft.com/office/officeart/2005/8/layout/lProcess3"/>
    <dgm:cxn modelId="{ECDD4090-DB39-46B8-9DA7-8D70D0791A3B}" type="presParOf" srcId="{5188881E-A218-4FC7-A0C7-691F14E57546}" destId="{D55DFC98-6770-4486-A342-3ABF099FCD80}" srcOrd="2" destOrd="0" presId="urn:microsoft.com/office/officeart/2005/8/layout/lProcess3"/>
    <dgm:cxn modelId="{C4F76ABE-4538-4A78-816B-99EF26C353D5}" type="presParOf" srcId="{2D832FD8-C8D3-4109-A231-7FC207FD4017}" destId="{68C553C6-8A2A-456B-BA46-AD35B578F13F}" srcOrd="5" destOrd="0" presId="urn:microsoft.com/office/officeart/2005/8/layout/lProcess3"/>
    <dgm:cxn modelId="{CB9CE901-0D65-4CAF-A9F1-ECF7C4343E26}" type="presParOf" srcId="{2D832FD8-C8D3-4109-A231-7FC207FD4017}" destId="{BBD178F9-8DE7-47D7-B588-C902501C325A}" srcOrd="6" destOrd="0" presId="urn:microsoft.com/office/officeart/2005/8/layout/lProcess3"/>
    <dgm:cxn modelId="{7B66BB7D-E2E1-4C69-BBE9-C5165BB3197A}" type="presParOf" srcId="{BBD178F9-8DE7-47D7-B588-C902501C325A}" destId="{37F69A1A-D224-4A41-8541-55AAD8CAB4EB}" srcOrd="0" destOrd="0" presId="urn:microsoft.com/office/officeart/2005/8/layout/lProcess3"/>
    <dgm:cxn modelId="{F7B7CE90-E6E7-41CA-8DA5-2BBD987DD6A4}" type="presParOf" srcId="{BBD178F9-8DE7-47D7-B588-C902501C325A}" destId="{136F580E-8E5D-4778-AFF6-CEC9AC97036F}" srcOrd="1" destOrd="0" presId="urn:microsoft.com/office/officeart/2005/8/layout/lProcess3"/>
    <dgm:cxn modelId="{45D69DD4-361B-46C7-8A01-9A36FB8B6A58}" type="presParOf" srcId="{BBD178F9-8DE7-47D7-B588-C902501C325A}" destId="{64378CBE-69EC-48A4-8374-76FFF8E1EB50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A122C9-C2B7-4939-92C9-5C9505D005C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</dgm:pt>
    <dgm:pt modelId="{8F69D4CE-8B7E-425B-9C61-61DD98E504AC}">
      <dgm:prSet phldrT="[Text]"/>
      <dgm:spPr/>
      <dgm:t>
        <a:bodyPr/>
        <a:lstStyle/>
        <a:p>
          <a:r>
            <a:rPr lang="en-US" dirty="0"/>
            <a:t>P2</a:t>
          </a:r>
          <a:endParaRPr lang="en-IN" dirty="0"/>
        </a:p>
      </dgm:t>
    </dgm:pt>
    <dgm:pt modelId="{EAE9D788-3A14-48BB-AB92-1C5E08A9ED73}" type="parTrans" cxnId="{BAFF119F-DEB9-44A1-B3FC-CE1A9524EB24}">
      <dgm:prSet/>
      <dgm:spPr/>
      <dgm:t>
        <a:bodyPr/>
        <a:lstStyle/>
        <a:p>
          <a:endParaRPr lang="en-IN"/>
        </a:p>
      </dgm:t>
    </dgm:pt>
    <dgm:pt modelId="{66E3084A-1E06-41A0-AD98-EB3E6E191A1E}" type="sibTrans" cxnId="{BAFF119F-DEB9-44A1-B3FC-CE1A9524EB24}">
      <dgm:prSet/>
      <dgm:spPr/>
      <dgm:t>
        <a:bodyPr/>
        <a:lstStyle/>
        <a:p>
          <a:endParaRPr lang="en-IN"/>
        </a:p>
      </dgm:t>
    </dgm:pt>
    <dgm:pt modelId="{A84F864A-6DD1-4E58-9779-A84197FFDA02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3</a:t>
          </a:r>
          <a:endParaRPr lang="en-IN" dirty="0"/>
        </a:p>
      </dgm:t>
    </dgm:pt>
    <dgm:pt modelId="{20680967-4832-482F-8831-A6177EB0F41A}" type="parTrans" cxnId="{10F85701-BF46-4A71-BB10-FB75198481AF}">
      <dgm:prSet/>
      <dgm:spPr/>
      <dgm:t>
        <a:bodyPr/>
        <a:lstStyle/>
        <a:p>
          <a:endParaRPr lang="en-IN"/>
        </a:p>
      </dgm:t>
    </dgm:pt>
    <dgm:pt modelId="{B33CCAA9-6A8B-4816-B93F-38C2F0FF28CE}" type="sibTrans" cxnId="{10F85701-BF46-4A71-BB10-FB75198481AF}">
      <dgm:prSet/>
      <dgm:spPr/>
      <dgm:t>
        <a:bodyPr/>
        <a:lstStyle/>
        <a:p>
          <a:endParaRPr lang="en-IN"/>
        </a:p>
      </dgm:t>
    </dgm:pt>
    <dgm:pt modelId="{18546DBD-5794-4F79-9604-4BA82613310C}">
      <dgm:prSet phldrT="[Text]"/>
      <dgm:spPr/>
      <dgm:t>
        <a:bodyPr/>
        <a:lstStyle/>
        <a:p>
          <a:r>
            <a:rPr lang="en-US" dirty="0"/>
            <a:t>P1</a:t>
          </a:r>
          <a:endParaRPr lang="en-IN" dirty="0"/>
        </a:p>
      </dgm:t>
    </dgm:pt>
    <dgm:pt modelId="{CAC2A250-87E0-4C34-834D-0BF146905099}" type="sibTrans" cxnId="{2F3A999D-332B-4D71-8E6B-C013BCC3ABCA}">
      <dgm:prSet/>
      <dgm:spPr/>
      <dgm:t>
        <a:bodyPr/>
        <a:lstStyle/>
        <a:p>
          <a:endParaRPr lang="en-IN"/>
        </a:p>
      </dgm:t>
    </dgm:pt>
    <dgm:pt modelId="{0D0D006E-3AE0-4EC4-A3E6-41F767B7AA17}" type="parTrans" cxnId="{2F3A999D-332B-4D71-8E6B-C013BCC3ABCA}">
      <dgm:prSet/>
      <dgm:spPr/>
      <dgm:t>
        <a:bodyPr/>
        <a:lstStyle/>
        <a:p>
          <a:endParaRPr lang="en-IN"/>
        </a:p>
      </dgm:t>
    </dgm:pt>
    <dgm:pt modelId="{F343ACE7-049D-408E-92C9-FBF2E8BFF639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4</a:t>
          </a:r>
          <a:endParaRPr lang="en-IN" dirty="0"/>
        </a:p>
      </dgm:t>
    </dgm:pt>
    <dgm:pt modelId="{C4BC60B4-32FE-42FD-8EA7-70574A705E77}" type="parTrans" cxnId="{3A7EEE20-0AB0-4B0B-8AEF-6EBA1D9E6076}">
      <dgm:prSet/>
      <dgm:spPr/>
      <dgm:t>
        <a:bodyPr/>
        <a:lstStyle/>
        <a:p>
          <a:endParaRPr lang="en-IN"/>
        </a:p>
      </dgm:t>
    </dgm:pt>
    <dgm:pt modelId="{01A5B3B4-69A7-4038-875B-6B362AE620D0}" type="sibTrans" cxnId="{3A7EEE20-0AB0-4B0B-8AEF-6EBA1D9E6076}">
      <dgm:prSet/>
      <dgm:spPr/>
      <dgm:t>
        <a:bodyPr/>
        <a:lstStyle/>
        <a:p>
          <a:endParaRPr lang="en-IN"/>
        </a:p>
      </dgm:t>
    </dgm:pt>
    <dgm:pt modelId="{F5D187E2-AB89-4335-9A98-8BC1655A1A48}">
      <dgm:prSet phldrT="[Text]"/>
      <dgm:spPr/>
      <dgm:t>
        <a:bodyPr/>
        <a:lstStyle/>
        <a:p>
          <a:r>
            <a:rPr lang="en-US" dirty="0"/>
            <a:t>Professional Pilot Preparatory Phase</a:t>
          </a:r>
          <a:endParaRPr lang="en-IN" dirty="0"/>
        </a:p>
      </dgm:t>
    </dgm:pt>
    <dgm:pt modelId="{8602BA7E-1F63-44C4-ACE1-2B426DD9685C}" type="parTrans" cxnId="{761BE63F-FAEE-416C-8215-F163CE58350E}">
      <dgm:prSet/>
      <dgm:spPr/>
      <dgm:t>
        <a:bodyPr/>
        <a:lstStyle/>
        <a:p>
          <a:endParaRPr lang="en-IN"/>
        </a:p>
      </dgm:t>
    </dgm:pt>
    <dgm:pt modelId="{61C6960D-EEDD-4218-8CA2-5905195711EC}" type="sibTrans" cxnId="{761BE63F-FAEE-416C-8215-F163CE58350E}">
      <dgm:prSet/>
      <dgm:spPr/>
      <dgm:t>
        <a:bodyPr/>
        <a:lstStyle/>
        <a:p>
          <a:endParaRPr lang="en-IN"/>
        </a:p>
      </dgm:t>
    </dgm:pt>
    <dgm:pt modelId="{EBD01BE8-BAF0-4E93-958C-09FE586648D8}">
      <dgm:prSet phldrT="[Text]"/>
      <dgm:spPr/>
      <dgm:t>
        <a:bodyPr/>
        <a:lstStyle/>
        <a:p>
          <a:r>
            <a:rPr lang="en-US" dirty="0"/>
            <a:t>Professional Piloting Phase</a:t>
          </a:r>
          <a:endParaRPr lang="en-IN" dirty="0"/>
        </a:p>
      </dgm:t>
    </dgm:pt>
    <dgm:pt modelId="{37FD6CC7-FBAB-40C9-97FC-F75F27B79D9C}" type="parTrans" cxnId="{DFF6F305-ECA0-41F4-92A7-30B06DA60006}">
      <dgm:prSet/>
      <dgm:spPr/>
      <dgm:t>
        <a:bodyPr/>
        <a:lstStyle/>
        <a:p>
          <a:endParaRPr lang="en-IN"/>
        </a:p>
      </dgm:t>
    </dgm:pt>
    <dgm:pt modelId="{5BA87694-54C1-4E06-A3CD-4307476CF1CF}" type="sibTrans" cxnId="{DFF6F305-ECA0-41F4-92A7-30B06DA60006}">
      <dgm:prSet/>
      <dgm:spPr/>
      <dgm:t>
        <a:bodyPr/>
        <a:lstStyle/>
        <a:p>
          <a:endParaRPr lang="en-IN"/>
        </a:p>
      </dgm:t>
    </dgm:pt>
    <dgm:pt modelId="{2D832FD8-C8D3-4109-A231-7FC207FD4017}" type="pres">
      <dgm:prSet presAssocID="{29A122C9-C2B7-4939-92C9-5C9505D005C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4EB3A63-6E89-48E0-A943-FCB522265FE8}" type="pres">
      <dgm:prSet presAssocID="{18546DBD-5794-4F79-9604-4BA82613310C}" presName="horFlow" presStyleCnt="0"/>
      <dgm:spPr/>
    </dgm:pt>
    <dgm:pt modelId="{8F224637-F5A2-4BBC-A12B-89233113232B}" type="pres">
      <dgm:prSet presAssocID="{18546DBD-5794-4F79-9604-4BA82613310C}" presName="bigChev" presStyleLbl="node1" presStyleIdx="0" presStyleCnt="4"/>
      <dgm:spPr/>
    </dgm:pt>
    <dgm:pt modelId="{72160536-F41F-42B2-9AA1-9E032CCCE6F3}" type="pres">
      <dgm:prSet presAssocID="{18546DBD-5794-4F79-9604-4BA82613310C}" presName="vSp" presStyleCnt="0"/>
      <dgm:spPr/>
    </dgm:pt>
    <dgm:pt modelId="{B7F31E55-EE23-416E-8D0A-3601874309B0}" type="pres">
      <dgm:prSet presAssocID="{8F69D4CE-8B7E-425B-9C61-61DD98E504AC}" presName="horFlow" presStyleCnt="0"/>
      <dgm:spPr/>
    </dgm:pt>
    <dgm:pt modelId="{9F3D01D1-C8A4-47F3-B970-BF14942B4EEC}" type="pres">
      <dgm:prSet presAssocID="{8F69D4CE-8B7E-425B-9C61-61DD98E504AC}" presName="bigChev" presStyleLbl="node1" presStyleIdx="1" presStyleCnt="4"/>
      <dgm:spPr/>
    </dgm:pt>
    <dgm:pt modelId="{4D81AB66-8C6E-455D-BB71-882789FFECC9}" type="pres">
      <dgm:prSet presAssocID="{8F69D4CE-8B7E-425B-9C61-61DD98E504AC}" presName="vSp" presStyleCnt="0"/>
      <dgm:spPr/>
    </dgm:pt>
    <dgm:pt modelId="{5188881E-A218-4FC7-A0C7-691F14E57546}" type="pres">
      <dgm:prSet presAssocID="{A84F864A-6DD1-4E58-9779-A84197FFDA02}" presName="horFlow" presStyleCnt="0"/>
      <dgm:spPr/>
    </dgm:pt>
    <dgm:pt modelId="{32374710-D9B0-4883-A84A-A6A2B9FACD19}" type="pres">
      <dgm:prSet presAssocID="{A84F864A-6DD1-4E58-9779-A84197FFDA02}" presName="bigChev" presStyleLbl="node1" presStyleIdx="2" presStyleCnt="4"/>
      <dgm:spPr/>
    </dgm:pt>
    <dgm:pt modelId="{7D960721-0A4F-4C41-A0F5-95ACC3A2BCE6}" type="pres">
      <dgm:prSet presAssocID="{37FD6CC7-FBAB-40C9-97FC-F75F27B79D9C}" presName="parTrans" presStyleCnt="0"/>
      <dgm:spPr/>
    </dgm:pt>
    <dgm:pt modelId="{D55DFC98-6770-4486-A342-3ABF099FCD80}" type="pres">
      <dgm:prSet presAssocID="{EBD01BE8-BAF0-4E93-958C-09FE586648D8}" presName="node" presStyleLbl="alignAccFollowNode1" presStyleIdx="0" presStyleCnt="2">
        <dgm:presLayoutVars>
          <dgm:bulletEnabled val="1"/>
        </dgm:presLayoutVars>
      </dgm:prSet>
      <dgm:spPr/>
    </dgm:pt>
    <dgm:pt modelId="{68C553C6-8A2A-456B-BA46-AD35B578F13F}" type="pres">
      <dgm:prSet presAssocID="{A84F864A-6DD1-4E58-9779-A84197FFDA02}" presName="vSp" presStyleCnt="0"/>
      <dgm:spPr/>
    </dgm:pt>
    <dgm:pt modelId="{BBD178F9-8DE7-47D7-B588-C902501C325A}" type="pres">
      <dgm:prSet presAssocID="{F343ACE7-049D-408E-92C9-FBF2E8BFF639}" presName="horFlow" presStyleCnt="0"/>
      <dgm:spPr/>
    </dgm:pt>
    <dgm:pt modelId="{37F69A1A-D224-4A41-8541-55AAD8CAB4EB}" type="pres">
      <dgm:prSet presAssocID="{F343ACE7-049D-408E-92C9-FBF2E8BFF639}" presName="bigChev" presStyleLbl="node1" presStyleIdx="3" presStyleCnt="4"/>
      <dgm:spPr/>
    </dgm:pt>
    <dgm:pt modelId="{136F580E-8E5D-4778-AFF6-CEC9AC97036F}" type="pres">
      <dgm:prSet presAssocID="{8602BA7E-1F63-44C4-ACE1-2B426DD9685C}" presName="parTrans" presStyleCnt="0"/>
      <dgm:spPr/>
    </dgm:pt>
    <dgm:pt modelId="{64378CBE-69EC-48A4-8374-76FFF8E1EB50}" type="pres">
      <dgm:prSet presAssocID="{F5D187E2-AB89-4335-9A98-8BC1655A1A48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10F85701-BF46-4A71-BB10-FB75198481AF}" srcId="{29A122C9-C2B7-4939-92C9-5C9505D005CE}" destId="{A84F864A-6DD1-4E58-9779-A84197FFDA02}" srcOrd="2" destOrd="0" parTransId="{20680967-4832-482F-8831-A6177EB0F41A}" sibTransId="{B33CCAA9-6A8B-4816-B93F-38C2F0FF28CE}"/>
    <dgm:cxn modelId="{DFF6F305-ECA0-41F4-92A7-30B06DA60006}" srcId="{A84F864A-6DD1-4E58-9779-A84197FFDA02}" destId="{EBD01BE8-BAF0-4E93-958C-09FE586648D8}" srcOrd="0" destOrd="0" parTransId="{37FD6CC7-FBAB-40C9-97FC-F75F27B79D9C}" sibTransId="{5BA87694-54C1-4E06-A3CD-4307476CF1CF}"/>
    <dgm:cxn modelId="{3A7EEE20-0AB0-4B0B-8AEF-6EBA1D9E6076}" srcId="{29A122C9-C2B7-4939-92C9-5C9505D005CE}" destId="{F343ACE7-049D-408E-92C9-FBF2E8BFF639}" srcOrd="3" destOrd="0" parTransId="{C4BC60B4-32FE-42FD-8EA7-70574A705E77}" sibTransId="{01A5B3B4-69A7-4038-875B-6B362AE620D0}"/>
    <dgm:cxn modelId="{761BE63F-FAEE-416C-8215-F163CE58350E}" srcId="{F343ACE7-049D-408E-92C9-FBF2E8BFF639}" destId="{F5D187E2-AB89-4335-9A98-8BC1655A1A48}" srcOrd="0" destOrd="0" parTransId="{8602BA7E-1F63-44C4-ACE1-2B426DD9685C}" sibTransId="{61C6960D-EEDD-4218-8CA2-5905195711EC}"/>
    <dgm:cxn modelId="{504CEF49-0703-4D24-B9AD-D93B54136F42}" type="presOf" srcId="{F343ACE7-049D-408E-92C9-FBF2E8BFF639}" destId="{37F69A1A-D224-4A41-8541-55AAD8CAB4EB}" srcOrd="0" destOrd="0" presId="urn:microsoft.com/office/officeart/2005/8/layout/lProcess3"/>
    <dgm:cxn modelId="{E8B9344C-8907-4153-A358-6426D379894C}" type="presOf" srcId="{18546DBD-5794-4F79-9604-4BA82613310C}" destId="{8F224637-F5A2-4BBC-A12B-89233113232B}" srcOrd="0" destOrd="0" presId="urn:microsoft.com/office/officeart/2005/8/layout/lProcess3"/>
    <dgm:cxn modelId="{608FE16E-3E84-49E5-B8BF-247099F08A6D}" type="presOf" srcId="{8F69D4CE-8B7E-425B-9C61-61DD98E504AC}" destId="{9F3D01D1-C8A4-47F3-B970-BF14942B4EEC}" srcOrd="0" destOrd="0" presId="urn:microsoft.com/office/officeart/2005/8/layout/lProcess3"/>
    <dgm:cxn modelId="{54828E9D-84EC-49D5-8A10-7E10284CCE43}" type="presOf" srcId="{29A122C9-C2B7-4939-92C9-5C9505D005CE}" destId="{2D832FD8-C8D3-4109-A231-7FC207FD4017}" srcOrd="0" destOrd="0" presId="urn:microsoft.com/office/officeart/2005/8/layout/lProcess3"/>
    <dgm:cxn modelId="{2F3A999D-332B-4D71-8E6B-C013BCC3ABCA}" srcId="{29A122C9-C2B7-4939-92C9-5C9505D005CE}" destId="{18546DBD-5794-4F79-9604-4BA82613310C}" srcOrd="0" destOrd="0" parTransId="{0D0D006E-3AE0-4EC4-A3E6-41F767B7AA17}" sibTransId="{CAC2A250-87E0-4C34-834D-0BF146905099}"/>
    <dgm:cxn modelId="{BAFF119F-DEB9-44A1-B3FC-CE1A9524EB24}" srcId="{29A122C9-C2B7-4939-92C9-5C9505D005CE}" destId="{8F69D4CE-8B7E-425B-9C61-61DD98E504AC}" srcOrd="1" destOrd="0" parTransId="{EAE9D788-3A14-48BB-AB92-1C5E08A9ED73}" sibTransId="{66E3084A-1E06-41A0-AD98-EB3E6E191A1E}"/>
    <dgm:cxn modelId="{7987569F-A402-45A1-A313-D043AA6C7399}" type="presOf" srcId="{EBD01BE8-BAF0-4E93-958C-09FE586648D8}" destId="{D55DFC98-6770-4486-A342-3ABF099FCD80}" srcOrd="0" destOrd="0" presId="urn:microsoft.com/office/officeart/2005/8/layout/lProcess3"/>
    <dgm:cxn modelId="{5EF87FB2-9C77-4582-8CB5-52446E295910}" type="presOf" srcId="{A84F864A-6DD1-4E58-9779-A84197FFDA02}" destId="{32374710-D9B0-4883-A84A-A6A2B9FACD19}" srcOrd="0" destOrd="0" presId="urn:microsoft.com/office/officeart/2005/8/layout/lProcess3"/>
    <dgm:cxn modelId="{E8C3D6BB-D609-42D7-AF23-0FEFFA89352B}" type="presOf" srcId="{F5D187E2-AB89-4335-9A98-8BC1655A1A48}" destId="{64378CBE-69EC-48A4-8374-76FFF8E1EB50}" srcOrd="0" destOrd="0" presId="urn:microsoft.com/office/officeart/2005/8/layout/lProcess3"/>
    <dgm:cxn modelId="{A934143C-9252-4CAB-A433-83AF8DE3932B}" type="presParOf" srcId="{2D832FD8-C8D3-4109-A231-7FC207FD4017}" destId="{94EB3A63-6E89-48E0-A943-FCB522265FE8}" srcOrd="0" destOrd="0" presId="urn:microsoft.com/office/officeart/2005/8/layout/lProcess3"/>
    <dgm:cxn modelId="{766E81A0-E9F8-4836-A7D0-2F8DF4C34DD5}" type="presParOf" srcId="{94EB3A63-6E89-48E0-A943-FCB522265FE8}" destId="{8F224637-F5A2-4BBC-A12B-89233113232B}" srcOrd="0" destOrd="0" presId="urn:microsoft.com/office/officeart/2005/8/layout/lProcess3"/>
    <dgm:cxn modelId="{71E5B6C1-8587-4D56-A746-B29DCA9AA0FE}" type="presParOf" srcId="{2D832FD8-C8D3-4109-A231-7FC207FD4017}" destId="{72160536-F41F-42B2-9AA1-9E032CCCE6F3}" srcOrd="1" destOrd="0" presId="urn:microsoft.com/office/officeart/2005/8/layout/lProcess3"/>
    <dgm:cxn modelId="{3FBE4A09-7651-4A99-8D63-24ECE82E2AAD}" type="presParOf" srcId="{2D832FD8-C8D3-4109-A231-7FC207FD4017}" destId="{B7F31E55-EE23-416E-8D0A-3601874309B0}" srcOrd="2" destOrd="0" presId="urn:microsoft.com/office/officeart/2005/8/layout/lProcess3"/>
    <dgm:cxn modelId="{630A2872-F68B-445C-9BD9-6FDCE0B7F3FE}" type="presParOf" srcId="{B7F31E55-EE23-416E-8D0A-3601874309B0}" destId="{9F3D01D1-C8A4-47F3-B970-BF14942B4EEC}" srcOrd="0" destOrd="0" presId="urn:microsoft.com/office/officeart/2005/8/layout/lProcess3"/>
    <dgm:cxn modelId="{2F5B418F-5632-4B27-9B7F-D8B9C859F264}" type="presParOf" srcId="{2D832FD8-C8D3-4109-A231-7FC207FD4017}" destId="{4D81AB66-8C6E-455D-BB71-882789FFECC9}" srcOrd="3" destOrd="0" presId="urn:microsoft.com/office/officeart/2005/8/layout/lProcess3"/>
    <dgm:cxn modelId="{F7A1CC80-B0D1-424D-9AB1-485ADB11D92A}" type="presParOf" srcId="{2D832FD8-C8D3-4109-A231-7FC207FD4017}" destId="{5188881E-A218-4FC7-A0C7-691F14E57546}" srcOrd="4" destOrd="0" presId="urn:microsoft.com/office/officeart/2005/8/layout/lProcess3"/>
    <dgm:cxn modelId="{B84EAE72-B12A-46F5-B04D-2EC95005C9FE}" type="presParOf" srcId="{5188881E-A218-4FC7-A0C7-691F14E57546}" destId="{32374710-D9B0-4883-A84A-A6A2B9FACD19}" srcOrd="0" destOrd="0" presId="urn:microsoft.com/office/officeart/2005/8/layout/lProcess3"/>
    <dgm:cxn modelId="{C84AF0E6-E325-4A73-9FFE-7FC100E3C561}" type="presParOf" srcId="{5188881E-A218-4FC7-A0C7-691F14E57546}" destId="{7D960721-0A4F-4C41-A0F5-95ACC3A2BCE6}" srcOrd="1" destOrd="0" presId="urn:microsoft.com/office/officeart/2005/8/layout/lProcess3"/>
    <dgm:cxn modelId="{ECDD4090-DB39-46B8-9DA7-8D70D0791A3B}" type="presParOf" srcId="{5188881E-A218-4FC7-A0C7-691F14E57546}" destId="{D55DFC98-6770-4486-A342-3ABF099FCD80}" srcOrd="2" destOrd="0" presId="urn:microsoft.com/office/officeart/2005/8/layout/lProcess3"/>
    <dgm:cxn modelId="{C4F76ABE-4538-4A78-816B-99EF26C353D5}" type="presParOf" srcId="{2D832FD8-C8D3-4109-A231-7FC207FD4017}" destId="{68C553C6-8A2A-456B-BA46-AD35B578F13F}" srcOrd="5" destOrd="0" presId="urn:microsoft.com/office/officeart/2005/8/layout/lProcess3"/>
    <dgm:cxn modelId="{CB9CE901-0D65-4CAF-A9F1-ECF7C4343E26}" type="presParOf" srcId="{2D832FD8-C8D3-4109-A231-7FC207FD4017}" destId="{BBD178F9-8DE7-47D7-B588-C902501C325A}" srcOrd="6" destOrd="0" presId="urn:microsoft.com/office/officeart/2005/8/layout/lProcess3"/>
    <dgm:cxn modelId="{7B66BB7D-E2E1-4C69-BBE9-C5165BB3197A}" type="presParOf" srcId="{BBD178F9-8DE7-47D7-B588-C902501C325A}" destId="{37F69A1A-D224-4A41-8541-55AAD8CAB4EB}" srcOrd="0" destOrd="0" presId="urn:microsoft.com/office/officeart/2005/8/layout/lProcess3"/>
    <dgm:cxn modelId="{F7B7CE90-E6E7-41CA-8DA5-2BBD987DD6A4}" type="presParOf" srcId="{BBD178F9-8DE7-47D7-B588-C902501C325A}" destId="{136F580E-8E5D-4778-AFF6-CEC9AC97036F}" srcOrd="1" destOrd="0" presId="urn:microsoft.com/office/officeart/2005/8/layout/lProcess3"/>
    <dgm:cxn modelId="{45D69DD4-361B-46C7-8A01-9A36FB8B6A58}" type="presParOf" srcId="{BBD178F9-8DE7-47D7-B588-C902501C325A}" destId="{64378CBE-69EC-48A4-8374-76FFF8E1EB50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A122C9-C2B7-4939-92C9-5C9505D005C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</dgm:pt>
    <dgm:pt modelId="{8F69D4CE-8B7E-425B-9C61-61DD98E504AC}">
      <dgm:prSet phldrT="[Text]"/>
      <dgm:spPr/>
      <dgm:t>
        <a:bodyPr/>
        <a:lstStyle/>
        <a:p>
          <a:r>
            <a:rPr lang="en-US" dirty="0"/>
            <a:t>P2</a:t>
          </a:r>
          <a:endParaRPr lang="en-IN" dirty="0"/>
        </a:p>
      </dgm:t>
    </dgm:pt>
    <dgm:pt modelId="{EAE9D788-3A14-48BB-AB92-1C5E08A9ED73}" type="parTrans" cxnId="{BAFF119F-DEB9-44A1-B3FC-CE1A9524EB24}">
      <dgm:prSet/>
      <dgm:spPr/>
      <dgm:t>
        <a:bodyPr/>
        <a:lstStyle/>
        <a:p>
          <a:endParaRPr lang="en-IN"/>
        </a:p>
      </dgm:t>
    </dgm:pt>
    <dgm:pt modelId="{66E3084A-1E06-41A0-AD98-EB3E6E191A1E}" type="sibTrans" cxnId="{BAFF119F-DEB9-44A1-B3FC-CE1A9524EB24}">
      <dgm:prSet/>
      <dgm:spPr/>
      <dgm:t>
        <a:bodyPr/>
        <a:lstStyle/>
        <a:p>
          <a:endParaRPr lang="en-IN"/>
        </a:p>
      </dgm:t>
    </dgm:pt>
    <dgm:pt modelId="{A84F864A-6DD1-4E58-9779-A84197FFDA02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3</a:t>
          </a:r>
          <a:endParaRPr lang="en-IN" dirty="0"/>
        </a:p>
      </dgm:t>
    </dgm:pt>
    <dgm:pt modelId="{20680967-4832-482F-8831-A6177EB0F41A}" type="parTrans" cxnId="{10F85701-BF46-4A71-BB10-FB75198481AF}">
      <dgm:prSet/>
      <dgm:spPr/>
      <dgm:t>
        <a:bodyPr/>
        <a:lstStyle/>
        <a:p>
          <a:endParaRPr lang="en-IN"/>
        </a:p>
      </dgm:t>
    </dgm:pt>
    <dgm:pt modelId="{B33CCAA9-6A8B-4816-B93F-38C2F0FF28CE}" type="sibTrans" cxnId="{10F85701-BF46-4A71-BB10-FB75198481AF}">
      <dgm:prSet/>
      <dgm:spPr/>
      <dgm:t>
        <a:bodyPr/>
        <a:lstStyle/>
        <a:p>
          <a:endParaRPr lang="en-IN"/>
        </a:p>
      </dgm:t>
    </dgm:pt>
    <dgm:pt modelId="{18546DBD-5794-4F79-9604-4BA82613310C}">
      <dgm:prSet phldrT="[Text]"/>
      <dgm:spPr/>
      <dgm:t>
        <a:bodyPr/>
        <a:lstStyle/>
        <a:p>
          <a:r>
            <a:rPr lang="en-US" dirty="0"/>
            <a:t>P1</a:t>
          </a:r>
          <a:endParaRPr lang="en-IN" dirty="0"/>
        </a:p>
      </dgm:t>
    </dgm:pt>
    <dgm:pt modelId="{CAC2A250-87E0-4C34-834D-0BF146905099}" type="sibTrans" cxnId="{2F3A999D-332B-4D71-8E6B-C013BCC3ABCA}">
      <dgm:prSet/>
      <dgm:spPr/>
      <dgm:t>
        <a:bodyPr/>
        <a:lstStyle/>
        <a:p>
          <a:endParaRPr lang="en-IN"/>
        </a:p>
      </dgm:t>
    </dgm:pt>
    <dgm:pt modelId="{0D0D006E-3AE0-4EC4-A3E6-41F767B7AA17}" type="parTrans" cxnId="{2F3A999D-332B-4D71-8E6B-C013BCC3ABCA}">
      <dgm:prSet/>
      <dgm:spPr/>
      <dgm:t>
        <a:bodyPr/>
        <a:lstStyle/>
        <a:p>
          <a:endParaRPr lang="en-IN"/>
        </a:p>
      </dgm:t>
    </dgm:pt>
    <dgm:pt modelId="{F343ACE7-049D-408E-92C9-FBF2E8BFF639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4</a:t>
          </a:r>
          <a:endParaRPr lang="en-IN" dirty="0"/>
        </a:p>
      </dgm:t>
    </dgm:pt>
    <dgm:pt modelId="{C4BC60B4-32FE-42FD-8EA7-70574A705E77}" type="parTrans" cxnId="{3A7EEE20-0AB0-4B0B-8AEF-6EBA1D9E6076}">
      <dgm:prSet/>
      <dgm:spPr/>
      <dgm:t>
        <a:bodyPr/>
        <a:lstStyle/>
        <a:p>
          <a:endParaRPr lang="en-IN"/>
        </a:p>
      </dgm:t>
    </dgm:pt>
    <dgm:pt modelId="{01A5B3B4-69A7-4038-875B-6B362AE620D0}" type="sibTrans" cxnId="{3A7EEE20-0AB0-4B0B-8AEF-6EBA1D9E6076}">
      <dgm:prSet/>
      <dgm:spPr/>
      <dgm:t>
        <a:bodyPr/>
        <a:lstStyle/>
        <a:p>
          <a:endParaRPr lang="en-IN"/>
        </a:p>
      </dgm:t>
    </dgm:pt>
    <dgm:pt modelId="{F5D187E2-AB89-4335-9A98-8BC1655A1A48}">
      <dgm:prSet phldrT="[Text]"/>
      <dgm:spPr/>
      <dgm:t>
        <a:bodyPr/>
        <a:lstStyle/>
        <a:p>
          <a:r>
            <a:rPr lang="en-US" dirty="0"/>
            <a:t>Professional Pilot Preparatory Phase</a:t>
          </a:r>
          <a:endParaRPr lang="en-IN" dirty="0"/>
        </a:p>
      </dgm:t>
    </dgm:pt>
    <dgm:pt modelId="{8602BA7E-1F63-44C4-ACE1-2B426DD9685C}" type="parTrans" cxnId="{761BE63F-FAEE-416C-8215-F163CE58350E}">
      <dgm:prSet/>
      <dgm:spPr/>
      <dgm:t>
        <a:bodyPr/>
        <a:lstStyle/>
        <a:p>
          <a:endParaRPr lang="en-IN"/>
        </a:p>
      </dgm:t>
    </dgm:pt>
    <dgm:pt modelId="{61C6960D-EEDD-4218-8CA2-5905195711EC}" type="sibTrans" cxnId="{761BE63F-FAEE-416C-8215-F163CE58350E}">
      <dgm:prSet/>
      <dgm:spPr/>
      <dgm:t>
        <a:bodyPr/>
        <a:lstStyle/>
        <a:p>
          <a:endParaRPr lang="en-IN"/>
        </a:p>
      </dgm:t>
    </dgm:pt>
    <dgm:pt modelId="{EBD01BE8-BAF0-4E93-958C-09FE586648D8}">
      <dgm:prSet phldrT="[Text]"/>
      <dgm:spPr/>
      <dgm:t>
        <a:bodyPr/>
        <a:lstStyle/>
        <a:p>
          <a:r>
            <a:rPr lang="en-US" dirty="0"/>
            <a:t>Professional Piloting Phase</a:t>
          </a:r>
          <a:endParaRPr lang="en-IN" dirty="0"/>
        </a:p>
      </dgm:t>
    </dgm:pt>
    <dgm:pt modelId="{37FD6CC7-FBAB-40C9-97FC-F75F27B79D9C}" type="parTrans" cxnId="{DFF6F305-ECA0-41F4-92A7-30B06DA60006}">
      <dgm:prSet/>
      <dgm:spPr/>
      <dgm:t>
        <a:bodyPr/>
        <a:lstStyle/>
        <a:p>
          <a:endParaRPr lang="en-IN"/>
        </a:p>
      </dgm:t>
    </dgm:pt>
    <dgm:pt modelId="{5BA87694-54C1-4E06-A3CD-4307476CF1CF}" type="sibTrans" cxnId="{DFF6F305-ECA0-41F4-92A7-30B06DA60006}">
      <dgm:prSet/>
      <dgm:spPr/>
      <dgm:t>
        <a:bodyPr/>
        <a:lstStyle/>
        <a:p>
          <a:endParaRPr lang="en-IN"/>
        </a:p>
      </dgm:t>
    </dgm:pt>
    <dgm:pt modelId="{2D832FD8-C8D3-4109-A231-7FC207FD4017}" type="pres">
      <dgm:prSet presAssocID="{29A122C9-C2B7-4939-92C9-5C9505D005C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4EB3A63-6E89-48E0-A943-FCB522265FE8}" type="pres">
      <dgm:prSet presAssocID="{18546DBD-5794-4F79-9604-4BA82613310C}" presName="horFlow" presStyleCnt="0"/>
      <dgm:spPr/>
    </dgm:pt>
    <dgm:pt modelId="{8F224637-F5A2-4BBC-A12B-89233113232B}" type="pres">
      <dgm:prSet presAssocID="{18546DBD-5794-4F79-9604-4BA82613310C}" presName="bigChev" presStyleLbl="node1" presStyleIdx="0" presStyleCnt="4"/>
      <dgm:spPr/>
    </dgm:pt>
    <dgm:pt modelId="{72160536-F41F-42B2-9AA1-9E032CCCE6F3}" type="pres">
      <dgm:prSet presAssocID="{18546DBD-5794-4F79-9604-4BA82613310C}" presName="vSp" presStyleCnt="0"/>
      <dgm:spPr/>
    </dgm:pt>
    <dgm:pt modelId="{B7F31E55-EE23-416E-8D0A-3601874309B0}" type="pres">
      <dgm:prSet presAssocID="{8F69D4CE-8B7E-425B-9C61-61DD98E504AC}" presName="horFlow" presStyleCnt="0"/>
      <dgm:spPr/>
    </dgm:pt>
    <dgm:pt modelId="{9F3D01D1-C8A4-47F3-B970-BF14942B4EEC}" type="pres">
      <dgm:prSet presAssocID="{8F69D4CE-8B7E-425B-9C61-61DD98E504AC}" presName="bigChev" presStyleLbl="node1" presStyleIdx="1" presStyleCnt="4"/>
      <dgm:spPr/>
    </dgm:pt>
    <dgm:pt modelId="{4D81AB66-8C6E-455D-BB71-882789FFECC9}" type="pres">
      <dgm:prSet presAssocID="{8F69D4CE-8B7E-425B-9C61-61DD98E504AC}" presName="vSp" presStyleCnt="0"/>
      <dgm:spPr/>
    </dgm:pt>
    <dgm:pt modelId="{5188881E-A218-4FC7-A0C7-691F14E57546}" type="pres">
      <dgm:prSet presAssocID="{A84F864A-6DD1-4E58-9779-A84197FFDA02}" presName="horFlow" presStyleCnt="0"/>
      <dgm:spPr/>
    </dgm:pt>
    <dgm:pt modelId="{32374710-D9B0-4883-A84A-A6A2B9FACD19}" type="pres">
      <dgm:prSet presAssocID="{A84F864A-6DD1-4E58-9779-A84197FFDA02}" presName="bigChev" presStyleLbl="node1" presStyleIdx="2" presStyleCnt="4"/>
      <dgm:spPr/>
    </dgm:pt>
    <dgm:pt modelId="{7D960721-0A4F-4C41-A0F5-95ACC3A2BCE6}" type="pres">
      <dgm:prSet presAssocID="{37FD6CC7-FBAB-40C9-97FC-F75F27B79D9C}" presName="parTrans" presStyleCnt="0"/>
      <dgm:spPr/>
    </dgm:pt>
    <dgm:pt modelId="{D55DFC98-6770-4486-A342-3ABF099FCD80}" type="pres">
      <dgm:prSet presAssocID="{EBD01BE8-BAF0-4E93-958C-09FE586648D8}" presName="node" presStyleLbl="alignAccFollowNode1" presStyleIdx="0" presStyleCnt="2">
        <dgm:presLayoutVars>
          <dgm:bulletEnabled val="1"/>
        </dgm:presLayoutVars>
      </dgm:prSet>
      <dgm:spPr/>
    </dgm:pt>
    <dgm:pt modelId="{68C553C6-8A2A-456B-BA46-AD35B578F13F}" type="pres">
      <dgm:prSet presAssocID="{A84F864A-6DD1-4E58-9779-A84197FFDA02}" presName="vSp" presStyleCnt="0"/>
      <dgm:spPr/>
    </dgm:pt>
    <dgm:pt modelId="{BBD178F9-8DE7-47D7-B588-C902501C325A}" type="pres">
      <dgm:prSet presAssocID="{F343ACE7-049D-408E-92C9-FBF2E8BFF639}" presName="horFlow" presStyleCnt="0"/>
      <dgm:spPr/>
    </dgm:pt>
    <dgm:pt modelId="{37F69A1A-D224-4A41-8541-55AAD8CAB4EB}" type="pres">
      <dgm:prSet presAssocID="{F343ACE7-049D-408E-92C9-FBF2E8BFF639}" presName="bigChev" presStyleLbl="node1" presStyleIdx="3" presStyleCnt="4"/>
      <dgm:spPr/>
    </dgm:pt>
    <dgm:pt modelId="{136F580E-8E5D-4778-AFF6-CEC9AC97036F}" type="pres">
      <dgm:prSet presAssocID="{8602BA7E-1F63-44C4-ACE1-2B426DD9685C}" presName="parTrans" presStyleCnt="0"/>
      <dgm:spPr/>
    </dgm:pt>
    <dgm:pt modelId="{64378CBE-69EC-48A4-8374-76FFF8E1EB50}" type="pres">
      <dgm:prSet presAssocID="{F5D187E2-AB89-4335-9A98-8BC1655A1A48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10F85701-BF46-4A71-BB10-FB75198481AF}" srcId="{29A122C9-C2B7-4939-92C9-5C9505D005CE}" destId="{A84F864A-6DD1-4E58-9779-A84197FFDA02}" srcOrd="2" destOrd="0" parTransId="{20680967-4832-482F-8831-A6177EB0F41A}" sibTransId="{B33CCAA9-6A8B-4816-B93F-38C2F0FF28CE}"/>
    <dgm:cxn modelId="{DFF6F305-ECA0-41F4-92A7-30B06DA60006}" srcId="{A84F864A-6DD1-4E58-9779-A84197FFDA02}" destId="{EBD01BE8-BAF0-4E93-958C-09FE586648D8}" srcOrd="0" destOrd="0" parTransId="{37FD6CC7-FBAB-40C9-97FC-F75F27B79D9C}" sibTransId="{5BA87694-54C1-4E06-A3CD-4307476CF1CF}"/>
    <dgm:cxn modelId="{3A7EEE20-0AB0-4B0B-8AEF-6EBA1D9E6076}" srcId="{29A122C9-C2B7-4939-92C9-5C9505D005CE}" destId="{F343ACE7-049D-408E-92C9-FBF2E8BFF639}" srcOrd="3" destOrd="0" parTransId="{C4BC60B4-32FE-42FD-8EA7-70574A705E77}" sibTransId="{01A5B3B4-69A7-4038-875B-6B362AE620D0}"/>
    <dgm:cxn modelId="{761BE63F-FAEE-416C-8215-F163CE58350E}" srcId="{F343ACE7-049D-408E-92C9-FBF2E8BFF639}" destId="{F5D187E2-AB89-4335-9A98-8BC1655A1A48}" srcOrd="0" destOrd="0" parTransId="{8602BA7E-1F63-44C4-ACE1-2B426DD9685C}" sibTransId="{61C6960D-EEDD-4218-8CA2-5905195711EC}"/>
    <dgm:cxn modelId="{504CEF49-0703-4D24-B9AD-D93B54136F42}" type="presOf" srcId="{F343ACE7-049D-408E-92C9-FBF2E8BFF639}" destId="{37F69A1A-D224-4A41-8541-55AAD8CAB4EB}" srcOrd="0" destOrd="0" presId="urn:microsoft.com/office/officeart/2005/8/layout/lProcess3"/>
    <dgm:cxn modelId="{E8B9344C-8907-4153-A358-6426D379894C}" type="presOf" srcId="{18546DBD-5794-4F79-9604-4BA82613310C}" destId="{8F224637-F5A2-4BBC-A12B-89233113232B}" srcOrd="0" destOrd="0" presId="urn:microsoft.com/office/officeart/2005/8/layout/lProcess3"/>
    <dgm:cxn modelId="{608FE16E-3E84-49E5-B8BF-247099F08A6D}" type="presOf" srcId="{8F69D4CE-8B7E-425B-9C61-61DD98E504AC}" destId="{9F3D01D1-C8A4-47F3-B970-BF14942B4EEC}" srcOrd="0" destOrd="0" presId="urn:microsoft.com/office/officeart/2005/8/layout/lProcess3"/>
    <dgm:cxn modelId="{54828E9D-84EC-49D5-8A10-7E10284CCE43}" type="presOf" srcId="{29A122C9-C2B7-4939-92C9-5C9505D005CE}" destId="{2D832FD8-C8D3-4109-A231-7FC207FD4017}" srcOrd="0" destOrd="0" presId="urn:microsoft.com/office/officeart/2005/8/layout/lProcess3"/>
    <dgm:cxn modelId="{2F3A999D-332B-4D71-8E6B-C013BCC3ABCA}" srcId="{29A122C9-C2B7-4939-92C9-5C9505D005CE}" destId="{18546DBD-5794-4F79-9604-4BA82613310C}" srcOrd="0" destOrd="0" parTransId="{0D0D006E-3AE0-4EC4-A3E6-41F767B7AA17}" sibTransId="{CAC2A250-87E0-4C34-834D-0BF146905099}"/>
    <dgm:cxn modelId="{BAFF119F-DEB9-44A1-B3FC-CE1A9524EB24}" srcId="{29A122C9-C2B7-4939-92C9-5C9505D005CE}" destId="{8F69D4CE-8B7E-425B-9C61-61DD98E504AC}" srcOrd="1" destOrd="0" parTransId="{EAE9D788-3A14-48BB-AB92-1C5E08A9ED73}" sibTransId="{66E3084A-1E06-41A0-AD98-EB3E6E191A1E}"/>
    <dgm:cxn modelId="{7987569F-A402-45A1-A313-D043AA6C7399}" type="presOf" srcId="{EBD01BE8-BAF0-4E93-958C-09FE586648D8}" destId="{D55DFC98-6770-4486-A342-3ABF099FCD80}" srcOrd="0" destOrd="0" presId="urn:microsoft.com/office/officeart/2005/8/layout/lProcess3"/>
    <dgm:cxn modelId="{5EF87FB2-9C77-4582-8CB5-52446E295910}" type="presOf" srcId="{A84F864A-6DD1-4E58-9779-A84197FFDA02}" destId="{32374710-D9B0-4883-A84A-A6A2B9FACD19}" srcOrd="0" destOrd="0" presId="urn:microsoft.com/office/officeart/2005/8/layout/lProcess3"/>
    <dgm:cxn modelId="{E8C3D6BB-D609-42D7-AF23-0FEFFA89352B}" type="presOf" srcId="{F5D187E2-AB89-4335-9A98-8BC1655A1A48}" destId="{64378CBE-69EC-48A4-8374-76FFF8E1EB50}" srcOrd="0" destOrd="0" presId="urn:microsoft.com/office/officeart/2005/8/layout/lProcess3"/>
    <dgm:cxn modelId="{A934143C-9252-4CAB-A433-83AF8DE3932B}" type="presParOf" srcId="{2D832FD8-C8D3-4109-A231-7FC207FD4017}" destId="{94EB3A63-6E89-48E0-A943-FCB522265FE8}" srcOrd="0" destOrd="0" presId="urn:microsoft.com/office/officeart/2005/8/layout/lProcess3"/>
    <dgm:cxn modelId="{766E81A0-E9F8-4836-A7D0-2F8DF4C34DD5}" type="presParOf" srcId="{94EB3A63-6E89-48E0-A943-FCB522265FE8}" destId="{8F224637-F5A2-4BBC-A12B-89233113232B}" srcOrd="0" destOrd="0" presId="urn:microsoft.com/office/officeart/2005/8/layout/lProcess3"/>
    <dgm:cxn modelId="{71E5B6C1-8587-4D56-A746-B29DCA9AA0FE}" type="presParOf" srcId="{2D832FD8-C8D3-4109-A231-7FC207FD4017}" destId="{72160536-F41F-42B2-9AA1-9E032CCCE6F3}" srcOrd="1" destOrd="0" presId="urn:microsoft.com/office/officeart/2005/8/layout/lProcess3"/>
    <dgm:cxn modelId="{3FBE4A09-7651-4A99-8D63-24ECE82E2AAD}" type="presParOf" srcId="{2D832FD8-C8D3-4109-A231-7FC207FD4017}" destId="{B7F31E55-EE23-416E-8D0A-3601874309B0}" srcOrd="2" destOrd="0" presId="urn:microsoft.com/office/officeart/2005/8/layout/lProcess3"/>
    <dgm:cxn modelId="{630A2872-F68B-445C-9BD9-6FDCE0B7F3FE}" type="presParOf" srcId="{B7F31E55-EE23-416E-8D0A-3601874309B0}" destId="{9F3D01D1-C8A4-47F3-B970-BF14942B4EEC}" srcOrd="0" destOrd="0" presId="urn:microsoft.com/office/officeart/2005/8/layout/lProcess3"/>
    <dgm:cxn modelId="{2F5B418F-5632-4B27-9B7F-D8B9C859F264}" type="presParOf" srcId="{2D832FD8-C8D3-4109-A231-7FC207FD4017}" destId="{4D81AB66-8C6E-455D-BB71-882789FFECC9}" srcOrd="3" destOrd="0" presId="urn:microsoft.com/office/officeart/2005/8/layout/lProcess3"/>
    <dgm:cxn modelId="{F7A1CC80-B0D1-424D-9AB1-485ADB11D92A}" type="presParOf" srcId="{2D832FD8-C8D3-4109-A231-7FC207FD4017}" destId="{5188881E-A218-4FC7-A0C7-691F14E57546}" srcOrd="4" destOrd="0" presId="urn:microsoft.com/office/officeart/2005/8/layout/lProcess3"/>
    <dgm:cxn modelId="{B84EAE72-B12A-46F5-B04D-2EC95005C9FE}" type="presParOf" srcId="{5188881E-A218-4FC7-A0C7-691F14E57546}" destId="{32374710-D9B0-4883-A84A-A6A2B9FACD19}" srcOrd="0" destOrd="0" presId="urn:microsoft.com/office/officeart/2005/8/layout/lProcess3"/>
    <dgm:cxn modelId="{C84AF0E6-E325-4A73-9FFE-7FC100E3C561}" type="presParOf" srcId="{5188881E-A218-4FC7-A0C7-691F14E57546}" destId="{7D960721-0A4F-4C41-A0F5-95ACC3A2BCE6}" srcOrd="1" destOrd="0" presId="urn:microsoft.com/office/officeart/2005/8/layout/lProcess3"/>
    <dgm:cxn modelId="{ECDD4090-DB39-46B8-9DA7-8D70D0791A3B}" type="presParOf" srcId="{5188881E-A218-4FC7-A0C7-691F14E57546}" destId="{D55DFC98-6770-4486-A342-3ABF099FCD80}" srcOrd="2" destOrd="0" presId="urn:microsoft.com/office/officeart/2005/8/layout/lProcess3"/>
    <dgm:cxn modelId="{C4F76ABE-4538-4A78-816B-99EF26C353D5}" type="presParOf" srcId="{2D832FD8-C8D3-4109-A231-7FC207FD4017}" destId="{68C553C6-8A2A-456B-BA46-AD35B578F13F}" srcOrd="5" destOrd="0" presId="urn:microsoft.com/office/officeart/2005/8/layout/lProcess3"/>
    <dgm:cxn modelId="{CB9CE901-0D65-4CAF-A9F1-ECF7C4343E26}" type="presParOf" srcId="{2D832FD8-C8D3-4109-A231-7FC207FD4017}" destId="{BBD178F9-8DE7-47D7-B588-C902501C325A}" srcOrd="6" destOrd="0" presId="urn:microsoft.com/office/officeart/2005/8/layout/lProcess3"/>
    <dgm:cxn modelId="{7B66BB7D-E2E1-4C69-BBE9-C5165BB3197A}" type="presParOf" srcId="{BBD178F9-8DE7-47D7-B588-C902501C325A}" destId="{37F69A1A-D224-4A41-8541-55AAD8CAB4EB}" srcOrd="0" destOrd="0" presId="urn:microsoft.com/office/officeart/2005/8/layout/lProcess3"/>
    <dgm:cxn modelId="{F7B7CE90-E6E7-41CA-8DA5-2BBD987DD6A4}" type="presParOf" srcId="{BBD178F9-8DE7-47D7-B588-C902501C325A}" destId="{136F580E-8E5D-4778-AFF6-CEC9AC97036F}" srcOrd="1" destOrd="0" presId="urn:microsoft.com/office/officeart/2005/8/layout/lProcess3"/>
    <dgm:cxn modelId="{45D69DD4-361B-46C7-8A01-9A36FB8B6A58}" type="presParOf" srcId="{BBD178F9-8DE7-47D7-B588-C902501C325A}" destId="{64378CBE-69EC-48A4-8374-76FFF8E1EB50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A122C9-C2B7-4939-92C9-5C9505D005C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</dgm:pt>
    <dgm:pt modelId="{8F69D4CE-8B7E-425B-9C61-61DD98E504AC}">
      <dgm:prSet phldrT="[Text]"/>
      <dgm:spPr/>
      <dgm:t>
        <a:bodyPr/>
        <a:lstStyle/>
        <a:p>
          <a:r>
            <a:rPr lang="en-US" dirty="0"/>
            <a:t>P2</a:t>
          </a:r>
          <a:endParaRPr lang="en-IN" dirty="0"/>
        </a:p>
      </dgm:t>
    </dgm:pt>
    <dgm:pt modelId="{EAE9D788-3A14-48BB-AB92-1C5E08A9ED73}" type="parTrans" cxnId="{BAFF119F-DEB9-44A1-B3FC-CE1A9524EB24}">
      <dgm:prSet/>
      <dgm:spPr/>
      <dgm:t>
        <a:bodyPr/>
        <a:lstStyle/>
        <a:p>
          <a:endParaRPr lang="en-IN"/>
        </a:p>
      </dgm:t>
    </dgm:pt>
    <dgm:pt modelId="{66E3084A-1E06-41A0-AD98-EB3E6E191A1E}" type="sibTrans" cxnId="{BAFF119F-DEB9-44A1-B3FC-CE1A9524EB24}">
      <dgm:prSet/>
      <dgm:spPr/>
      <dgm:t>
        <a:bodyPr/>
        <a:lstStyle/>
        <a:p>
          <a:endParaRPr lang="en-IN"/>
        </a:p>
      </dgm:t>
    </dgm:pt>
    <dgm:pt modelId="{A84F864A-6DD1-4E58-9779-A84197FFDA02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3</a:t>
          </a:r>
          <a:endParaRPr lang="en-IN" dirty="0"/>
        </a:p>
      </dgm:t>
    </dgm:pt>
    <dgm:pt modelId="{20680967-4832-482F-8831-A6177EB0F41A}" type="parTrans" cxnId="{10F85701-BF46-4A71-BB10-FB75198481AF}">
      <dgm:prSet/>
      <dgm:spPr/>
      <dgm:t>
        <a:bodyPr/>
        <a:lstStyle/>
        <a:p>
          <a:endParaRPr lang="en-IN"/>
        </a:p>
      </dgm:t>
    </dgm:pt>
    <dgm:pt modelId="{B33CCAA9-6A8B-4816-B93F-38C2F0FF28CE}" type="sibTrans" cxnId="{10F85701-BF46-4A71-BB10-FB75198481AF}">
      <dgm:prSet/>
      <dgm:spPr/>
      <dgm:t>
        <a:bodyPr/>
        <a:lstStyle/>
        <a:p>
          <a:endParaRPr lang="en-IN"/>
        </a:p>
      </dgm:t>
    </dgm:pt>
    <dgm:pt modelId="{18546DBD-5794-4F79-9604-4BA82613310C}">
      <dgm:prSet phldrT="[Text]"/>
      <dgm:spPr/>
      <dgm:t>
        <a:bodyPr/>
        <a:lstStyle/>
        <a:p>
          <a:r>
            <a:rPr lang="en-US" dirty="0"/>
            <a:t>P1</a:t>
          </a:r>
          <a:endParaRPr lang="en-IN" dirty="0"/>
        </a:p>
      </dgm:t>
    </dgm:pt>
    <dgm:pt modelId="{CAC2A250-87E0-4C34-834D-0BF146905099}" type="sibTrans" cxnId="{2F3A999D-332B-4D71-8E6B-C013BCC3ABCA}">
      <dgm:prSet/>
      <dgm:spPr/>
      <dgm:t>
        <a:bodyPr/>
        <a:lstStyle/>
        <a:p>
          <a:endParaRPr lang="en-IN"/>
        </a:p>
      </dgm:t>
    </dgm:pt>
    <dgm:pt modelId="{0D0D006E-3AE0-4EC4-A3E6-41F767B7AA17}" type="parTrans" cxnId="{2F3A999D-332B-4D71-8E6B-C013BCC3ABCA}">
      <dgm:prSet/>
      <dgm:spPr/>
      <dgm:t>
        <a:bodyPr/>
        <a:lstStyle/>
        <a:p>
          <a:endParaRPr lang="en-IN"/>
        </a:p>
      </dgm:t>
    </dgm:pt>
    <dgm:pt modelId="{F343ACE7-049D-408E-92C9-FBF2E8BFF639}">
      <dgm:prSet phldrT="[Text]"/>
      <dgm:spPr/>
      <dgm:t>
        <a:bodyPr/>
        <a:lstStyle/>
        <a:p>
          <a:r>
            <a:rPr lang="en-US" dirty="0"/>
            <a:t>P</a:t>
          </a:r>
          <a:r>
            <a:rPr lang="en-US" baseline="30000" dirty="0"/>
            <a:t>4</a:t>
          </a:r>
          <a:endParaRPr lang="en-IN" dirty="0"/>
        </a:p>
      </dgm:t>
    </dgm:pt>
    <dgm:pt modelId="{C4BC60B4-32FE-42FD-8EA7-70574A705E77}" type="parTrans" cxnId="{3A7EEE20-0AB0-4B0B-8AEF-6EBA1D9E6076}">
      <dgm:prSet/>
      <dgm:spPr/>
      <dgm:t>
        <a:bodyPr/>
        <a:lstStyle/>
        <a:p>
          <a:endParaRPr lang="en-IN"/>
        </a:p>
      </dgm:t>
    </dgm:pt>
    <dgm:pt modelId="{01A5B3B4-69A7-4038-875B-6B362AE620D0}" type="sibTrans" cxnId="{3A7EEE20-0AB0-4B0B-8AEF-6EBA1D9E6076}">
      <dgm:prSet/>
      <dgm:spPr/>
      <dgm:t>
        <a:bodyPr/>
        <a:lstStyle/>
        <a:p>
          <a:endParaRPr lang="en-IN"/>
        </a:p>
      </dgm:t>
    </dgm:pt>
    <dgm:pt modelId="{F5D187E2-AB89-4335-9A98-8BC1655A1A48}">
      <dgm:prSet phldrT="[Text]"/>
      <dgm:spPr/>
      <dgm:t>
        <a:bodyPr/>
        <a:lstStyle/>
        <a:p>
          <a:r>
            <a:rPr lang="en-US" dirty="0"/>
            <a:t>Professional Pilot Preparatory Phase</a:t>
          </a:r>
          <a:endParaRPr lang="en-IN" dirty="0"/>
        </a:p>
      </dgm:t>
    </dgm:pt>
    <dgm:pt modelId="{8602BA7E-1F63-44C4-ACE1-2B426DD9685C}" type="parTrans" cxnId="{761BE63F-FAEE-416C-8215-F163CE58350E}">
      <dgm:prSet/>
      <dgm:spPr/>
      <dgm:t>
        <a:bodyPr/>
        <a:lstStyle/>
        <a:p>
          <a:endParaRPr lang="en-IN"/>
        </a:p>
      </dgm:t>
    </dgm:pt>
    <dgm:pt modelId="{61C6960D-EEDD-4218-8CA2-5905195711EC}" type="sibTrans" cxnId="{761BE63F-FAEE-416C-8215-F163CE58350E}">
      <dgm:prSet/>
      <dgm:spPr/>
      <dgm:t>
        <a:bodyPr/>
        <a:lstStyle/>
        <a:p>
          <a:endParaRPr lang="en-IN"/>
        </a:p>
      </dgm:t>
    </dgm:pt>
    <dgm:pt modelId="{EBD01BE8-BAF0-4E93-958C-09FE586648D8}">
      <dgm:prSet phldrT="[Text]"/>
      <dgm:spPr/>
      <dgm:t>
        <a:bodyPr/>
        <a:lstStyle/>
        <a:p>
          <a:r>
            <a:rPr lang="en-US" dirty="0"/>
            <a:t>Professional Piloting Phase</a:t>
          </a:r>
          <a:endParaRPr lang="en-IN" dirty="0"/>
        </a:p>
      </dgm:t>
    </dgm:pt>
    <dgm:pt modelId="{37FD6CC7-FBAB-40C9-97FC-F75F27B79D9C}" type="parTrans" cxnId="{DFF6F305-ECA0-41F4-92A7-30B06DA60006}">
      <dgm:prSet/>
      <dgm:spPr/>
      <dgm:t>
        <a:bodyPr/>
        <a:lstStyle/>
        <a:p>
          <a:endParaRPr lang="en-IN"/>
        </a:p>
      </dgm:t>
    </dgm:pt>
    <dgm:pt modelId="{5BA87694-54C1-4E06-A3CD-4307476CF1CF}" type="sibTrans" cxnId="{DFF6F305-ECA0-41F4-92A7-30B06DA60006}">
      <dgm:prSet/>
      <dgm:spPr/>
      <dgm:t>
        <a:bodyPr/>
        <a:lstStyle/>
        <a:p>
          <a:endParaRPr lang="en-IN"/>
        </a:p>
      </dgm:t>
    </dgm:pt>
    <dgm:pt modelId="{2D832FD8-C8D3-4109-A231-7FC207FD4017}" type="pres">
      <dgm:prSet presAssocID="{29A122C9-C2B7-4939-92C9-5C9505D005C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4EB3A63-6E89-48E0-A943-FCB522265FE8}" type="pres">
      <dgm:prSet presAssocID="{18546DBD-5794-4F79-9604-4BA82613310C}" presName="horFlow" presStyleCnt="0"/>
      <dgm:spPr/>
    </dgm:pt>
    <dgm:pt modelId="{8F224637-F5A2-4BBC-A12B-89233113232B}" type="pres">
      <dgm:prSet presAssocID="{18546DBD-5794-4F79-9604-4BA82613310C}" presName="bigChev" presStyleLbl="node1" presStyleIdx="0" presStyleCnt="4"/>
      <dgm:spPr/>
    </dgm:pt>
    <dgm:pt modelId="{72160536-F41F-42B2-9AA1-9E032CCCE6F3}" type="pres">
      <dgm:prSet presAssocID="{18546DBD-5794-4F79-9604-4BA82613310C}" presName="vSp" presStyleCnt="0"/>
      <dgm:spPr/>
    </dgm:pt>
    <dgm:pt modelId="{B7F31E55-EE23-416E-8D0A-3601874309B0}" type="pres">
      <dgm:prSet presAssocID="{8F69D4CE-8B7E-425B-9C61-61DD98E504AC}" presName="horFlow" presStyleCnt="0"/>
      <dgm:spPr/>
    </dgm:pt>
    <dgm:pt modelId="{9F3D01D1-C8A4-47F3-B970-BF14942B4EEC}" type="pres">
      <dgm:prSet presAssocID="{8F69D4CE-8B7E-425B-9C61-61DD98E504AC}" presName="bigChev" presStyleLbl="node1" presStyleIdx="1" presStyleCnt="4"/>
      <dgm:spPr/>
    </dgm:pt>
    <dgm:pt modelId="{4D81AB66-8C6E-455D-BB71-882789FFECC9}" type="pres">
      <dgm:prSet presAssocID="{8F69D4CE-8B7E-425B-9C61-61DD98E504AC}" presName="vSp" presStyleCnt="0"/>
      <dgm:spPr/>
    </dgm:pt>
    <dgm:pt modelId="{5188881E-A218-4FC7-A0C7-691F14E57546}" type="pres">
      <dgm:prSet presAssocID="{A84F864A-6DD1-4E58-9779-A84197FFDA02}" presName="horFlow" presStyleCnt="0"/>
      <dgm:spPr/>
    </dgm:pt>
    <dgm:pt modelId="{32374710-D9B0-4883-A84A-A6A2B9FACD19}" type="pres">
      <dgm:prSet presAssocID="{A84F864A-6DD1-4E58-9779-A84197FFDA02}" presName="bigChev" presStyleLbl="node1" presStyleIdx="2" presStyleCnt="4"/>
      <dgm:spPr/>
    </dgm:pt>
    <dgm:pt modelId="{7D960721-0A4F-4C41-A0F5-95ACC3A2BCE6}" type="pres">
      <dgm:prSet presAssocID="{37FD6CC7-FBAB-40C9-97FC-F75F27B79D9C}" presName="parTrans" presStyleCnt="0"/>
      <dgm:spPr/>
    </dgm:pt>
    <dgm:pt modelId="{D55DFC98-6770-4486-A342-3ABF099FCD80}" type="pres">
      <dgm:prSet presAssocID="{EBD01BE8-BAF0-4E93-958C-09FE586648D8}" presName="node" presStyleLbl="alignAccFollowNode1" presStyleIdx="0" presStyleCnt="2">
        <dgm:presLayoutVars>
          <dgm:bulletEnabled val="1"/>
        </dgm:presLayoutVars>
      </dgm:prSet>
      <dgm:spPr/>
    </dgm:pt>
    <dgm:pt modelId="{68C553C6-8A2A-456B-BA46-AD35B578F13F}" type="pres">
      <dgm:prSet presAssocID="{A84F864A-6DD1-4E58-9779-A84197FFDA02}" presName="vSp" presStyleCnt="0"/>
      <dgm:spPr/>
    </dgm:pt>
    <dgm:pt modelId="{BBD178F9-8DE7-47D7-B588-C902501C325A}" type="pres">
      <dgm:prSet presAssocID="{F343ACE7-049D-408E-92C9-FBF2E8BFF639}" presName="horFlow" presStyleCnt="0"/>
      <dgm:spPr/>
    </dgm:pt>
    <dgm:pt modelId="{37F69A1A-D224-4A41-8541-55AAD8CAB4EB}" type="pres">
      <dgm:prSet presAssocID="{F343ACE7-049D-408E-92C9-FBF2E8BFF639}" presName="bigChev" presStyleLbl="node1" presStyleIdx="3" presStyleCnt="4"/>
      <dgm:spPr/>
    </dgm:pt>
    <dgm:pt modelId="{136F580E-8E5D-4778-AFF6-CEC9AC97036F}" type="pres">
      <dgm:prSet presAssocID="{8602BA7E-1F63-44C4-ACE1-2B426DD9685C}" presName="parTrans" presStyleCnt="0"/>
      <dgm:spPr/>
    </dgm:pt>
    <dgm:pt modelId="{64378CBE-69EC-48A4-8374-76FFF8E1EB50}" type="pres">
      <dgm:prSet presAssocID="{F5D187E2-AB89-4335-9A98-8BC1655A1A48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10F85701-BF46-4A71-BB10-FB75198481AF}" srcId="{29A122C9-C2B7-4939-92C9-5C9505D005CE}" destId="{A84F864A-6DD1-4E58-9779-A84197FFDA02}" srcOrd="2" destOrd="0" parTransId="{20680967-4832-482F-8831-A6177EB0F41A}" sibTransId="{B33CCAA9-6A8B-4816-B93F-38C2F0FF28CE}"/>
    <dgm:cxn modelId="{DFF6F305-ECA0-41F4-92A7-30B06DA60006}" srcId="{A84F864A-6DD1-4E58-9779-A84197FFDA02}" destId="{EBD01BE8-BAF0-4E93-958C-09FE586648D8}" srcOrd="0" destOrd="0" parTransId="{37FD6CC7-FBAB-40C9-97FC-F75F27B79D9C}" sibTransId="{5BA87694-54C1-4E06-A3CD-4307476CF1CF}"/>
    <dgm:cxn modelId="{3A7EEE20-0AB0-4B0B-8AEF-6EBA1D9E6076}" srcId="{29A122C9-C2B7-4939-92C9-5C9505D005CE}" destId="{F343ACE7-049D-408E-92C9-FBF2E8BFF639}" srcOrd="3" destOrd="0" parTransId="{C4BC60B4-32FE-42FD-8EA7-70574A705E77}" sibTransId="{01A5B3B4-69A7-4038-875B-6B362AE620D0}"/>
    <dgm:cxn modelId="{761BE63F-FAEE-416C-8215-F163CE58350E}" srcId="{F343ACE7-049D-408E-92C9-FBF2E8BFF639}" destId="{F5D187E2-AB89-4335-9A98-8BC1655A1A48}" srcOrd="0" destOrd="0" parTransId="{8602BA7E-1F63-44C4-ACE1-2B426DD9685C}" sibTransId="{61C6960D-EEDD-4218-8CA2-5905195711EC}"/>
    <dgm:cxn modelId="{504CEF49-0703-4D24-B9AD-D93B54136F42}" type="presOf" srcId="{F343ACE7-049D-408E-92C9-FBF2E8BFF639}" destId="{37F69A1A-D224-4A41-8541-55AAD8CAB4EB}" srcOrd="0" destOrd="0" presId="urn:microsoft.com/office/officeart/2005/8/layout/lProcess3"/>
    <dgm:cxn modelId="{E8B9344C-8907-4153-A358-6426D379894C}" type="presOf" srcId="{18546DBD-5794-4F79-9604-4BA82613310C}" destId="{8F224637-F5A2-4BBC-A12B-89233113232B}" srcOrd="0" destOrd="0" presId="urn:microsoft.com/office/officeart/2005/8/layout/lProcess3"/>
    <dgm:cxn modelId="{608FE16E-3E84-49E5-B8BF-247099F08A6D}" type="presOf" srcId="{8F69D4CE-8B7E-425B-9C61-61DD98E504AC}" destId="{9F3D01D1-C8A4-47F3-B970-BF14942B4EEC}" srcOrd="0" destOrd="0" presId="urn:microsoft.com/office/officeart/2005/8/layout/lProcess3"/>
    <dgm:cxn modelId="{54828E9D-84EC-49D5-8A10-7E10284CCE43}" type="presOf" srcId="{29A122C9-C2B7-4939-92C9-5C9505D005CE}" destId="{2D832FD8-C8D3-4109-A231-7FC207FD4017}" srcOrd="0" destOrd="0" presId="urn:microsoft.com/office/officeart/2005/8/layout/lProcess3"/>
    <dgm:cxn modelId="{2F3A999D-332B-4D71-8E6B-C013BCC3ABCA}" srcId="{29A122C9-C2B7-4939-92C9-5C9505D005CE}" destId="{18546DBD-5794-4F79-9604-4BA82613310C}" srcOrd="0" destOrd="0" parTransId="{0D0D006E-3AE0-4EC4-A3E6-41F767B7AA17}" sibTransId="{CAC2A250-87E0-4C34-834D-0BF146905099}"/>
    <dgm:cxn modelId="{BAFF119F-DEB9-44A1-B3FC-CE1A9524EB24}" srcId="{29A122C9-C2B7-4939-92C9-5C9505D005CE}" destId="{8F69D4CE-8B7E-425B-9C61-61DD98E504AC}" srcOrd="1" destOrd="0" parTransId="{EAE9D788-3A14-48BB-AB92-1C5E08A9ED73}" sibTransId="{66E3084A-1E06-41A0-AD98-EB3E6E191A1E}"/>
    <dgm:cxn modelId="{7987569F-A402-45A1-A313-D043AA6C7399}" type="presOf" srcId="{EBD01BE8-BAF0-4E93-958C-09FE586648D8}" destId="{D55DFC98-6770-4486-A342-3ABF099FCD80}" srcOrd="0" destOrd="0" presId="urn:microsoft.com/office/officeart/2005/8/layout/lProcess3"/>
    <dgm:cxn modelId="{5EF87FB2-9C77-4582-8CB5-52446E295910}" type="presOf" srcId="{A84F864A-6DD1-4E58-9779-A84197FFDA02}" destId="{32374710-D9B0-4883-A84A-A6A2B9FACD19}" srcOrd="0" destOrd="0" presId="urn:microsoft.com/office/officeart/2005/8/layout/lProcess3"/>
    <dgm:cxn modelId="{E8C3D6BB-D609-42D7-AF23-0FEFFA89352B}" type="presOf" srcId="{F5D187E2-AB89-4335-9A98-8BC1655A1A48}" destId="{64378CBE-69EC-48A4-8374-76FFF8E1EB50}" srcOrd="0" destOrd="0" presId="urn:microsoft.com/office/officeart/2005/8/layout/lProcess3"/>
    <dgm:cxn modelId="{A934143C-9252-4CAB-A433-83AF8DE3932B}" type="presParOf" srcId="{2D832FD8-C8D3-4109-A231-7FC207FD4017}" destId="{94EB3A63-6E89-48E0-A943-FCB522265FE8}" srcOrd="0" destOrd="0" presId="urn:microsoft.com/office/officeart/2005/8/layout/lProcess3"/>
    <dgm:cxn modelId="{766E81A0-E9F8-4836-A7D0-2F8DF4C34DD5}" type="presParOf" srcId="{94EB3A63-6E89-48E0-A943-FCB522265FE8}" destId="{8F224637-F5A2-4BBC-A12B-89233113232B}" srcOrd="0" destOrd="0" presId="urn:microsoft.com/office/officeart/2005/8/layout/lProcess3"/>
    <dgm:cxn modelId="{71E5B6C1-8587-4D56-A746-B29DCA9AA0FE}" type="presParOf" srcId="{2D832FD8-C8D3-4109-A231-7FC207FD4017}" destId="{72160536-F41F-42B2-9AA1-9E032CCCE6F3}" srcOrd="1" destOrd="0" presId="urn:microsoft.com/office/officeart/2005/8/layout/lProcess3"/>
    <dgm:cxn modelId="{3FBE4A09-7651-4A99-8D63-24ECE82E2AAD}" type="presParOf" srcId="{2D832FD8-C8D3-4109-A231-7FC207FD4017}" destId="{B7F31E55-EE23-416E-8D0A-3601874309B0}" srcOrd="2" destOrd="0" presId="urn:microsoft.com/office/officeart/2005/8/layout/lProcess3"/>
    <dgm:cxn modelId="{630A2872-F68B-445C-9BD9-6FDCE0B7F3FE}" type="presParOf" srcId="{B7F31E55-EE23-416E-8D0A-3601874309B0}" destId="{9F3D01D1-C8A4-47F3-B970-BF14942B4EEC}" srcOrd="0" destOrd="0" presId="urn:microsoft.com/office/officeart/2005/8/layout/lProcess3"/>
    <dgm:cxn modelId="{2F5B418F-5632-4B27-9B7F-D8B9C859F264}" type="presParOf" srcId="{2D832FD8-C8D3-4109-A231-7FC207FD4017}" destId="{4D81AB66-8C6E-455D-BB71-882789FFECC9}" srcOrd="3" destOrd="0" presId="urn:microsoft.com/office/officeart/2005/8/layout/lProcess3"/>
    <dgm:cxn modelId="{F7A1CC80-B0D1-424D-9AB1-485ADB11D92A}" type="presParOf" srcId="{2D832FD8-C8D3-4109-A231-7FC207FD4017}" destId="{5188881E-A218-4FC7-A0C7-691F14E57546}" srcOrd="4" destOrd="0" presId="urn:microsoft.com/office/officeart/2005/8/layout/lProcess3"/>
    <dgm:cxn modelId="{B84EAE72-B12A-46F5-B04D-2EC95005C9FE}" type="presParOf" srcId="{5188881E-A218-4FC7-A0C7-691F14E57546}" destId="{32374710-D9B0-4883-A84A-A6A2B9FACD19}" srcOrd="0" destOrd="0" presId="urn:microsoft.com/office/officeart/2005/8/layout/lProcess3"/>
    <dgm:cxn modelId="{C84AF0E6-E325-4A73-9FFE-7FC100E3C561}" type="presParOf" srcId="{5188881E-A218-4FC7-A0C7-691F14E57546}" destId="{7D960721-0A4F-4C41-A0F5-95ACC3A2BCE6}" srcOrd="1" destOrd="0" presId="urn:microsoft.com/office/officeart/2005/8/layout/lProcess3"/>
    <dgm:cxn modelId="{ECDD4090-DB39-46B8-9DA7-8D70D0791A3B}" type="presParOf" srcId="{5188881E-A218-4FC7-A0C7-691F14E57546}" destId="{D55DFC98-6770-4486-A342-3ABF099FCD80}" srcOrd="2" destOrd="0" presId="urn:microsoft.com/office/officeart/2005/8/layout/lProcess3"/>
    <dgm:cxn modelId="{C4F76ABE-4538-4A78-816B-99EF26C353D5}" type="presParOf" srcId="{2D832FD8-C8D3-4109-A231-7FC207FD4017}" destId="{68C553C6-8A2A-456B-BA46-AD35B578F13F}" srcOrd="5" destOrd="0" presId="urn:microsoft.com/office/officeart/2005/8/layout/lProcess3"/>
    <dgm:cxn modelId="{CB9CE901-0D65-4CAF-A9F1-ECF7C4343E26}" type="presParOf" srcId="{2D832FD8-C8D3-4109-A231-7FC207FD4017}" destId="{BBD178F9-8DE7-47D7-B588-C902501C325A}" srcOrd="6" destOrd="0" presId="urn:microsoft.com/office/officeart/2005/8/layout/lProcess3"/>
    <dgm:cxn modelId="{7B66BB7D-E2E1-4C69-BBE9-C5165BB3197A}" type="presParOf" srcId="{BBD178F9-8DE7-47D7-B588-C902501C325A}" destId="{37F69A1A-D224-4A41-8541-55AAD8CAB4EB}" srcOrd="0" destOrd="0" presId="urn:microsoft.com/office/officeart/2005/8/layout/lProcess3"/>
    <dgm:cxn modelId="{F7B7CE90-E6E7-41CA-8DA5-2BBD987DD6A4}" type="presParOf" srcId="{BBD178F9-8DE7-47D7-B588-C902501C325A}" destId="{136F580E-8E5D-4778-AFF6-CEC9AC97036F}" srcOrd="1" destOrd="0" presId="urn:microsoft.com/office/officeart/2005/8/layout/lProcess3"/>
    <dgm:cxn modelId="{45D69DD4-361B-46C7-8A01-9A36FB8B6A58}" type="presParOf" srcId="{BBD178F9-8DE7-47D7-B588-C902501C325A}" destId="{64378CBE-69EC-48A4-8374-76FFF8E1EB50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7BA8EF-CB1B-4314-88C9-FE260DB4A27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153D9C0-9470-4C87-93AA-42EFA03091CF}">
      <dgm:prSet phldrT="[Text]"/>
      <dgm:spPr/>
      <dgm:t>
        <a:bodyPr/>
        <a:lstStyle/>
        <a:p>
          <a:r>
            <a:rPr lang="en-US" dirty="0"/>
            <a:t>Crew Details</a:t>
          </a:r>
          <a:endParaRPr lang="en-IN" dirty="0"/>
        </a:p>
      </dgm:t>
    </dgm:pt>
    <dgm:pt modelId="{ACA390F8-B505-4748-A9F9-3C53031C6132}" type="parTrans" cxnId="{058E5CE2-16A3-4C66-A9B5-A7740A89CDD0}">
      <dgm:prSet/>
      <dgm:spPr/>
      <dgm:t>
        <a:bodyPr/>
        <a:lstStyle/>
        <a:p>
          <a:endParaRPr lang="en-IN"/>
        </a:p>
      </dgm:t>
    </dgm:pt>
    <dgm:pt modelId="{F5C47CED-A4E9-4067-A694-708E47A1CF19}" type="sibTrans" cxnId="{058E5CE2-16A3-4C66-A9B5-A7740A89CDD0}">
      <dgm:prSet/>
      <dgm:spPr/>
      <dgm:t>
        <a:bodyPr/>
        <a:lstStyle/>
        <a:p>
          <a:endParaRPr lang="en-IN"/>
        </a:p>
      </dgm:t>
    </dgm:pt>
    <dgm:pt modelId="{A1DF5930-FC33-4E99-BFFD-A5920DD0E767}">
      <dgm:prSet phldrT="[Text]"/>
      <dgm:spPr/>
      <dgm:t>
        <a:bodyPr/>
        <a:lstStyle/>
        <a:p>
          <a:r>
            <a:rPr lang="en-US" dirty="0"/>
            <a:t>Operating Env</a:t>
          </a:r>
          <a:endParaRPr lang="en-IN" dirty="0"/>
        </a:p>
      </dgm:t>
    </dgm:pt>
    <dgm:pt modelId="{89E4B200-11D5-4F5B-91A9-618BEFBAC594}" type="parTrans" cxnId="{3CC2C928-A877-4812-BCFB-3724B15A296B}">
      <dgm:prSet/>
      <dgm:spPr/>
      <dgm:t>
        <a:bodyPr/>
        <a:lstStyle/>
        <a:p>
          <a:endParaRPr lang="en-IN"/>
        </a:p>
      </dgm:t>
    </dgm:pt>
    <dgm:pt modelId="{FCAE8F88-1833-46F7-8A2F-0067888EF5AC}" type="sibTrans" cxnId="{3CC2C928-A877-4812-BCFB-3724B15A296B}">
      <dgm:prSet/>
      <dgm:spPr/>
      <dgm:t>
        <a:bodyPr/>
        <a:lstStyle/>
        <a:p>
          <a:endParaRPr lang="en-IN"/>
        </a:p>
      </dgm:t>
    </dgm:pt>
    <dgm:pt modelId="{89677E34-7AF3-4C11-B310-31A6DAAF9556}">
      <dgm:prSet phldrT="[Text]"/>
      <dgm:spPr/>
      <dgm:t>
        <a:bodyPr/>
        <a:lstStyle/>
        <a:p>
          <a:r>
            <a:rPr lang="en-US" dirty="0"/>
            <a:t>Aircraft  Status</a:t>
          </a:r>
          <a:endParaRPr lang="en-IN" dirty="0"/>
        </a:p>
      </dgm:t>
    </dgm:pt>
    <dgm:pt modelId="{E996F2E9-E9EC-4F47-BEC3-92E3B9067A87}" type="parTrans" cxnId="{1DED14C6-EF81-48C9-B92C-F08E7404AE6D}">
      <dgm:prSet/>
      <dgm:spPr/>
      <dgm:t>
        <a:bodyPr/>
        <a:lstStyle/>
        <a:p>
          <a:endParaRPr lang="en-IN"/>
        </a:p>
      </dgm:t>
    </dgm:pt>
    <dgm:pt modelId="{FC51311F-A429-41C0-A2E0-980516BCCBD1}" type="sibTrans" cxnId="{1DED14C6-EF81-48C9-B92C-F08E7404AE6D}">
      <dgm:prSet/>
      <dgm:spPr/>
      <dgm:t>
        <a:bodyPr/>
        <a:lstStyle/>
        <a:p>
          <a:endParaRPr lang="en-IN"/>
        </a:p>
      </dgm:t>
    </dgm:pt>
    <dgm:pt modelId="{87411454-3339-46A1-AF76-7A411E80F3BD}">
      <dgm:prSet phldrT="[Text]"/>
      <dgm:spPr/>
      <dgm:t>
        <a:bodyPr/>
        <a:lstStyle/>
        <a:p>
          <a:r>
            <a:rPr lang="en-US" dirty="0"/>
            <a:t>MEL?</a:t>
          </a:r>
          <a:endParaRPr lang="en-IN" dirty="0"/>
        </a:p>
      </dgm:t>
    </dgm:pt>
    <dgm:pt modelId="{194B78D2-1DE0-4E48-80DB-3389BF267590}" type="parTrans" cxnId="{80A51434-3E12-4147-A750-CB18713DDFF1}">
      <dgm:prSet/>
      <dgm:spPr/>
      <dgm:t>
        <a:bodyPr/>
        <a:lstStyle/>
        <a:p>
          <a:endParaRPr lang="en-IN"/>
        </a:p>
      </dgm:t>
    </dgm:pt>
    <dgm:pt modelId="{F8743958-B5DF-4422-A465-0B5F3C1ED0EF}" type="sibTrans" cxnId="{80A51434-3E12-4147-A750-CB18713DDFF1}">
      <dgm:prSet/>
      <dgm:spPr/>
      <dgm:t>
        <a:bodyPr/>
        <a:lstStyle/>
        <a:p>
          <a:endParaRPr lang="en-IN"/>
        </a:p>
      </dgm:t>
    </dgm:pt>
    <dgm:pt modelId="{8AE43EC3-629C-41D6-8AC2-EF17910FC3CD}">
      <dgm:prSet phldrT="[Text]"/>
      <dgm:spPr/>
      <dgm:t>
        <a:bodyPr/>
        <a:lstStyle/>
        <a:p>
          <a:r>
            <a:rPr lang="en-US" dirty="0"/>
            <a:t>Weather</a:t>
          </a:r>
          <a:endParaRPr lang="en-IN" dirty="0"/>
        </a:p>
      </dgm:t>
    </dgm:pt>
    <dgm:pt modelId="{2320D251-9DF4-43DB-8959-ABC2AC3B18C5}" type="parTrans" cxnId="{6C4C58DF-A7EA-4984-8035-DDC57D0BB9B8}">
      <dgm:prSet/>
      <dgm:spPr/>
      <dgm:t>
        <a:bodyPr/>
        <a:lstStyle/>
        <a:p>
          <a:endParaRPr lang="en-IN"/>
        </a:p>
      </dgm:t>
    </dgm:pt>
    <dgm:pt modelId="{4FD22D80-9DDE-4B40-95CB-CDBCB5FF6D17}" type="sibTrans" cxnId="{6C4C58DF-A7EA-4984-8035-DDC57D0BB9B8}">
      <dgm:prSet/>
      <dgm:spPr/>
      <dgm:t>
        <a:bodyPr/>
        <a:lstStyle/>
        <a:p>
          <a:endParaRPr lang="en-IN"/>
        </a:p>
      </dgm:t>
    </dgm:pt>
    <dgm:pt modelId="{29F5A817-4FF9-4D5D-B202-C3EE5925F460}">
      <dgm:prSet phldrT="[Text]"/>
      <dgm:spPr/>
      <dgm:t>
        <a:bodyPr/>
        <a:lstStyle/>
        <a:p>
          <a:r>
            <a:rPr lang="en-US" dirty="0"/>
            <a:t>Aerodromes</a:t>
          </a:r>
          <a:endParaRPr lang="en-IN" dirty="0"/>
        </a:p>
      </dgm:t>
    </dgm:pt>
    <dgm:pt modelId="{1574594B-5B75-4B24-9B07-65541E634BC7}" type="parTrans" cxnId="{2DDDF931-5744-4D5D-AC65-8719F0A52F26}">
      <dgm:prSet/>
      <dgm:spPr/>
      <dgm:t>
        <a:bodyPr/>
        <a:lstStyle/>
        <a:p>
          <a:endParaRPr lang="en-IN"/>
        </a:p>
      </dgm:t>
    </dgm:pt>
    <dgm:pt modelId="{2FB74C20-6324-4B00-B89E-12395AC6012D}" type="sibTrans" cxnId="{2DDDF931-5744-4D5D-AC65-8719F0A52F26}">
      <dgm:prSet/>
      <dgm:spPr/>
      <dgm:t>
        <a:bodyPr/>
        <a:lstStyle/>
        <a:p>
          <a:endParaRPr lang="en-IN"/>
        </a:p>
      </dgm:t>
    </dgm:pt>
    <dgm:pt modelId="{4529893E-8487-4DA3-B314-7BC95594D78A}">
      <dgm:prSet phldrT="[Text]"/>
      <dgm:spPr/>
      <dgm:t>
        <a:bodyPr/>
        <a:lstStyle/>
        <a:p>
          <a:r>
            <a:rPr lang="en-US" dirty="0"/>
            <a:t>App Aids</a:t>
          </a:r>
          <a:endParaRPr lang="en-IN" dirty="0"/>
        </a:p>
      </dgm:t>
    </dgm:pt>
    <dgm:pt modelId="{5BD298DB-C470-4D45-B1A7-84F1D212FE32}" type="parTrans" cxnId="{5FB2E72F-5885-422D-818C-D81B9FCFD946}">
      <dgm:prSet/>
      <dgm:spPr/>
      <dgm:t>
        <a:bodyPr/>
        <a:lstStyle/>
        <a:p>
          <a:endParaRPr lang="en-IN"/>
        </a:p>
      </dgm:t>
    </dgm:pt>
    <dgm:pt modelId="{BFFA11D9-1F58-45CF-8845-35EF431D5486}" type="sibTrans" cxnId="{5FB2E72F-5885-422D-818C-D81B9FCFD946}">
      <dgm:prSet/>
      <dgm:spPr/>
      <dgm:t>
        <a:bodyPr/>
        <a:lstStyle/>
        <a:p>
          <a:endParaRPr lang="en-IN"/>
        </a:p>
      </dgm:t>
    </dgm:pt>
    <dgm:pt modelId="{D5E856A8-AF85-472B-9650-46F57E325A15}">
      <dgm:prSet phldrT="[Text]"/>
      <dgm:spPr/>
      <dgm:t>
        <a:bodyPr/>
        <a:lstStyle/>
        <a:p>
          <a:r>
            <a:rPr lang="en-US" dirty="0"/>
            <a:t>FDTL Status</a:t>
          </a:r>
          <a:endParaRPr lang="en-IN" dirty="0"/>
        </a:p>
      </dgm:t>
    </dgm:pt>
    <dgm:pt modelId="{4E1291C2-5FD2-49A1-B802-13E610141C68}" type="parTrans" cxnId="{BA15EF3D-1460-4A18-9699-290FBE013F54}">
      <dgm:prSet/>
      <dgm:spPr/>
      <dgm:t>
        <a:bodyPr/>
        <a:lstStyle/>
        <a:p>
          <a:endParaRPr lang="en-IN"/>
        </a:p>
      </dgm:t>
    </dgm:pt>
    <dgm:pt modelId="{9AD47DD5-98B0-4CC9-9E53-0936DB1AC3DC}" type="sibTrans" cxnId="{BA15EF3D-1460-4A18-9699-290FBE013F54}">
      <dgm:prSet/>
      <dgm:spPr/>
      <dgm:t>
        <a:bodyPr/>
        <a:lstStyle/>
        <a:p>
          <a:endParaRPr lang="en-IN"/>
        </a:p>
      </dgm:t>
    </dgm:pt>
    <dgm:pt modelId="{C7664A9D-6B38-433B-911D-0211D7E372B9}" type="pres">
      <dgm:prSet presAssocID="{A17BA8EF-CB1B-4314-88C9-FE260DB4A275}" presName="Name0" presStyleCnt="0">
        <dgm:presLayoutVars>
          <dgm:dir/>
          <dgm:animLvl val="lvl"/>
          <dgm:resizeHandles val="exact"/>
        </dgm:presLayoutVars>
      </dgm:prSet>
      <dgm:spPr/>
    </dgm:pt>
    <dgm:pt modelId="{75067836-34EB-41ED-B0B1-9917838165BD}" type="pres">
      <dgm:prSet presAssocID="{7153D9C0-9470-4C87-93AA-42EFA03091CF}" presName="composite" presStyleCnt="0"/>
      <dgm:spPr/>
    </dgm:pt>
    <dgm:pt modelId="{D61054A9-9F7B-4129-92D9-5799F350372A}" type="pres">
      <dgm:prSet presAssocID="{7153D9C0-9470-4C87-93AA-42EFA03091C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AD33993-6C6D-4F87-9B14-48650DFEFEC2}" type="pres">
      <dgm:prSet presAssocID="{7153D9C0-9470-4C87-93AA-42EFA03091CF}" presName="desTx" presStyleLbl="alignAccFollowNode1" presStyleIdx="0" presStyleCnt="3">
        <dgm:presLayoutVars>
          <dgm:bulletEnabled val="1"/>
        </dgm:presLayoutVars>
      </dgm:prSet>
      <dgm:spPr/>
    </dgm:pt>
    <dgm:pt modelId="{8F4C5B6A-CC05-4CF2-8D0E-73262DD02622}" type="pres">
      <dgm:prSet presAssocID="{F5C47CED-A4E9-4067-A694-708E47A1CF19}" presName="space" presStyleCnt="0"/>
      <dgm:spPr/>
    </dgm:pt>
    <dgm:pt modelId="{B79A17DD-6841-4B31-8AA1-0AA6B43DA4F4}" type="pres">
      <dgm:prSet presAssocID="{A1DF5930-FC33-4E99-BFFD-A5920DD0E767}" presName="composite" presStyleCnt="0"/>
      <dgm:spPr/>
    </dgm:pt>
    <dgm:pt modelId="{9E0E04E5-B987-4516-86F2-28587E93CB5F}" type="pres">
      <dgm:prSet presAssocID="{A1DF5930-FC33-4E99-BFFD-A5920DD0E76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C67507A-D6DC-42A5-B42D-383574BC2ABF}" type="pres">
      <dgm:prSet presAssocID="{A1DF5930-FC33-4E99-BFFD-A5920DD0E767}" presName="desTx" presStyleLbl="alignAccFollowNode1" presStyleIdx="1" presStyleCnt="3" custLinFactNeighborY="-10476">
        <dgm:presLayoutVars>
          <dgm:bulletEnabled val="1"/>
        </dgm:presLayoutVars>
      </dgm:prSet>
      <dgm:spPr/>
    </dgm:pt>
    <dgm:pt modelId="{45A944B5-952B-4B75-AA68-D254AE982BDB}" type="pres">
      <dgm:prSet presAssocID="{FCAE8F88-1833-46F7-8A2F-0067888EF5AC}" presName="space" presStyleCnt="0"/>
      <dgm:spPr/>
    </dgm:pt>
    <dgm:pt modelId="{BC2FB6A1-B429-49E8-B584-326F47605ADD}" type="pres">
      <dgm:prSet presAssocID="{89677E34-7AF3-4C11-B310-31A6DAAF9556}" presName="composite" presStyleCnt="0"/>
      <dgm:spPr/>
    </dgm:pt>
    <dgm:pt modelId="{FB4A667C-1482-4538-8E80-B57C87DC4C80}" type="pres">
      <dgm:prSet presAssocID="{89677E34-7AF3-4C11-B310-31A6DAAF955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D9DA376-B450-48A1-8682-2EE170062861}" type="pres">
      <dgm:prSet presAssocID="{89677E34-7AF3-4C11-B310-31A6DAAF955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CC2C928-A877-4812-BCFB-3724B15A296B}" srcId="{A17BA8EF-CB1B-4314-88C9-FE260DB4A275}" destId="{A1DF5930-FC33-4E99-BFFD-A5920DD0E767}" srcOrd="1" destOrd="0" parTransId="{89E4B200-11D5-4F5B-91A9-618BEFBAC594}" sibTransId="{FCAE8F88-1833-46F7-8A2F-0067888EF5AC}"/>
    <dgm:cxn modelId="{5FB2E72F-5885-422D-818C-D81B9FCFD946}" srcId="{A1DF5930-FC33-4E99-BFFD-A5920DD0E767}" destId="{4529893E-8487-4DA3-B314-7BC95594D78A}" srcOrd="2" destOrd="0" parTransId="{5BD298DB-C470-4D45-B1A7-84F1D212FE32}" sibTransId="{BFFA11D9-1F58-45CF-8845-35EF431D5486}"/>
    <dgm:cxn modelId="{2DDDF931-5744-4D5D-AC65-8719F0A52F26}" srcId="{A1DF5930-FC33-4E99-BFFD-A5920DD0E767}" destId="{29F5A817-4FF9-4D5D-B202-C3EE5925F460}" srcOrd="1" destOrd="0" parTransId="{1574594B-5B75-4B24-9B07-65541E634BC7}" sibTransId="{2FB74C20-6324-4B00-B89E-12395AC6012D}"/>
    <dgm:cxn modelId="{80A51434-3E12-4147-A750-CB18713DDFF1}" srcId="{89677E34-7AF3-4C11-B310-31A6DAAF9556}" destId="{87411454-3339-46A1-AF76-7A411E80F3BD}" srcOrd="0" destOrd="0" parTransId="{194B78D2-1DE0-4E48-80DB-3389BF267590}" sibTransId="{F8743958-B5DF-4422-A465-0B5F3C1ED0EF}"/>
    <dgm:cxn modelId="{BA15EF3D-1460-4A18-9699-290FBE013F54}" srcId="{7153D9C0-9470-4C87-93AA-42EFA03091CF}" destId="{D5E856A8-AF85-472B-9650-46F57E325A15}" srcOrd="0" destOrd="0" parTransId="{4E1291C2-5FD2-49A1-B802-13E610141C68}" sibTransId="{9AD47DD5-98B0-4CC9-9E53-0936DB1AC3DC}"/>
    <dgm:cxn modelId="{DF066873-7D5E-40DD-95EB-7282B8B67DA5}" type="presOf" srcId="{89677E34-7AF3-4C11-B310-31A6DAAF9556}" destId="{FB4A667C-1482-4538-8E80-B57C87DC4C80}" srcOrd="0" destOrd="0" presId="urn:microsoft.com/office/officeart/2005/8/layout/hList1"/>
    <dgm:cxn modelId="{799CF454-BCAC-4A29-9A5F-498FD7DF26F8}" type="presOf" srcId="{87411454-3339-46A1-AF76-7A411E80F3BD}" destId="{3D9DA376-B450-48A1-8682-2EE170062861}" srcOrd="0" destOrd="0" presId="urn:microsoft.com/office/officeart/2005/8/layout/hList1"/>
    <dgm:cxn modelId="{26EF8A5A-7661-48BB-8059-12D1299EFC98}" type="presOf" srcId="{29F5A817-4FF9-4D5D-B202-C3EE5925F460}" destId="{9C67507A-D6DC-42A5-B42D-383574BC2ABF}" srcOrd="0" destOrd="1" presId="urn:microsoft.com/office/officeart/2005/8/layout/hList1"/>
    <dgm:cxn modelId="{34B4D0AF-2938-4E89-AD5D-CE9C7647A843}" type="presOf" srcId="{7153D9C0-9470-4C87-93AA-42EFA03091CF}" destId="{D61054A9-9F7B-4129-92D9-5799F350372A}" srcOrd="0" destOrd="0" presId="urn:microsoft.com/office/officeart/2005/8/layout/hList1"/>
    <dgm:cxn modelId="{F32BF2C2-361F-42CC-BFD5-D24BEDC375FB}" type="presOf" srcId="{4529893E-8487-4DA3-B314-7BC95594D78A}" destId="{9C67507A-D6DC-42A5-B42D-383574BC2ABF}" srcOrd="0" destOrd="2" presId="urn:microsoft.com/office/officeart/2005/8/layout/hList1"/>
    <dgm:cxn modelId="{94F408C5-0BD0-4E7B-AD89-03D80FE8615D}" type="presOf" srcId="{D5E856A8-AF85-472B-9650-46F57E325A15}" destId="{BAD33993-6C6D-4F87-9B14-48650DFEFEC2}" srcOrd="0" destOrd="0" presId="urn:microsoft.com/office/officeart/2005/8/layout/hList1"/>
    <dgm:cxn modelId="{1DED14C6-EF81-48C9-B92C-F08E7404AE6D}" srcId="{A17BA8EF-CB1B-4314-88C9-FE260DB4A275}" destId="{89677E34-7AF3-4C11-B310-31A6DAAF9556}" srcOrd="2" destOrd="0" parTransId="{E996F2E9-E9EC-4F47-BEC3-92E3B9067A87}" sibTransId="{FC51311F-A429-41C0-A2E0-980516BCCBD1}"/>
    <dgm:cxn modelId="{92F6EADC-2E82-4BC3-A26D-09831A6B129B}" type="presOf" srcId="{A17BA8EF-CB1B-4314-88C9-FE260DB4A275}" destId="{C7664A9D-6B38-433B-911D-0211D7E372B9}" srcOrd="0" destOrd="0" presId="urn:microsoft.com/office/officeart/2005/8/layout/hList1"/>
    <dgm:cxn modelId="{6C4C58DF-A7EA-4984-8035-DDC57D0BB9B8}" srcId="{A1DF5930-FC33-4E99-BFFD-A5920DD0E767}" destId="{8AE43EC3-629C-41D6-8AC2-EF17910FC3CD}" srcOrd="0" destOrd="0" parTransId="{2320D251-9DF4-43DB-8959-ABC2AC3B18C5}" sibTransId="{4FD22D80-9DDE-4B40-95CB-CDBCB5FF6D17}"/>
    <dgm:cxn modelId="{058E5CE2-16A3-4C66-A9B5-A7740A89CDD0}" srcId="{A17BA8EF-CB1B-4314-88C9-FE260DB4A275}" destId="{7153D9C0-9470-4C87-93AA-42EFA03091CF}" srcOrd="0" destOrd="0" parTransId="{ACA390F8-B505-4748-A9F9-3C53031C6132}" sibTransId="{F5C47CED-A4E9-4067-A694-708E47A1CF19}"/>
    <dgm:cxn modelId="{618383F0-19D2-4378-B636-1817E49D985F}" type="presOf" srcId="{A1DF5930-FC33-4E99-BFFD-A5920DD0E767}" destId="{9E0E04E5-B987-4516-86F2-28587E93CB5F}" srcOrd="0" destOrd="0" presId="urn:microsoft.com/office/officeart/2005/8/layout/hList1"/>
    <dgm:cxn modelId="{C16197F2-2282-4C5B-BD7F-2E0E266BED3B}" type="presOf" srcId="{8AE43EC3-629C-41D6-8AC2-EF17910FC3CD}" destId="{9C67507A-D6DC-42A5-B42D-383574BC2ABF}" srcOrd="0" destOrd="0" presId="urn:microsoft.com/office/officeart/2005/8/layout/hList1"/>
    <dgm:cxn modelId="{E6D3A95A-5B49-46D1-991D-E6F0CAA8CC6A}" type="presParOf" srcId="{C7664A9D-6B38-433B-911D-0211D7E372B9}" destId="{75067836-34EB-41ED-B0B1-9917838165BD}" srcOrd="0" destOrd="0" presId="urn:microsoft.com/office/officeart/2005/8/layout/hList1"/>
    <dgm:cxn modelId="{AF690EEE-5B90-4A5A-81B0-08689D7009B4}" type="presParOf" srcId="{75067836-34EB-41ED-B0B1-9917838165BD}" destId="{D61054A9-9F7B-4129-92D9-5799F350372A}" srcOrd="0" destOrd="0" presId="urn:microsoft.com/office/officeart/2005/8/layout/hList1"/>
    <dgm:cxn modelId="{1D90F60D-163F-4696-886D-F1C6DEB8D3A5}" type="presParOf" srcId="{75067836-34EB-41ED-B0B1-9917838165BD}" destId="{BAD33993-6C6D-4F87-9B14-48650DFEFEC2}" srcOrd="1" destOrd="0" presId="urn:microsoft.com/office/officeart/2005/8/layout/hList1"/>
    <dgm:cxn modelId="{77701CE9-2898-4041-9EBF-478A207F6559}" type="presParOf" srcId="{C7664A9D-6B38-433B-911D-0211D7E372B9}" destId="{8F4C5B6A-CC05-4CF2-8D0E-73262DD02622}" srcOrd="1" destOrd="0" presId="urn:microsoft.com/office/officeart/2005/8/layout/hList1"/>
    <dgm:cxn modelId="{473C5EA5-3A7D-4FC5-B968-1D5D8C272CAB}" type="presParOf" srcId="{C7664A9D-6B38-433B-911D-0211D7E372B9}" destId="{B79A17DD-6841-4B31-8AA1-0AA6B43DA4F4}" srcOrd="2" destOrd="0" presId="urn:microsoft.com/office/officeart/2005/8/layout/hList1"/>
    <dgm:cxn modelId="{4D6D86D2-ACED-41D0-89B9-3B4C304D4003}" type="presParOf" srcId="{B79A17DD-6841-4B31-8AA1-0AA6B43DA4F4}" destId="{9E0E04E5-B987-4516-86F2-28587E93CB5F}" srcOrd="0" destOrd="0" presId="urn:microsoft.com/office/officeart/2005/8/layout/hList1"/>
    <dgm:cxn modelId="{8261326C-ECA0-4E41-9CC3-FDB0BEC26024}" type="presParOf" srcId="{B79A17DD-6841-4B31-8AA1-0AA6B43DA4F4}" destId="{9C67507A-D6DC-42A5-B42D-383574BC2ABF}" srcOrd="1" destOrd="0" presId="urn:microsoft.com/office/officeart/2005/8/layout/hList1"/>
    <dgm:cxn modelId="{EABF5472-C326-442D-A02F-F2AA91204DBC}" type="presParOf" srcId="{C7664A9D-6B38-433B-911D-0211D7E372B9}" destId="{45A944B5-952B-4B75-AA68-D254AE982BDB}" srcOrd="3" destOrd="0" presId="urn:microsoft.com/office/officeart/2005/8/layout/hList1"/>
    <dgm:cxn modelId="{80238A22-CEBE-4152-B2E1-5A7E2FF9CD62}" type="presParOf" srcId="{C7664A9D-6B38-433B-911D-0211D7E372B9}" destId="{BC2FB6A1-B429-49E8-B584-326F47605ADD}" srcOrd="4" destOrd="0" presId="urn:microsoft.com/office/officeart/2005/8/layout/hList1"/>
    <dgm:cxn modelId="{9CE19444-A7AC-4BFF-95B9-BFB77F557447}" type="presParOf" srcId="{BC2FB6A1-B429-49E8-B584-326F47605ADD}" destId="{FB4A667C-1482-4538-8E80-B57C87DC4C80}" srcOrd="0" destOrd="0" presId="urn:microsoft.com/office/officeart/2005/8/layout/hList1"/>
    <dgm:cxn modelId="{1A69AB6A-5FC2-4C1E-A20D-8F005CDFD3F6}" type="presParOf" srcId="{BC2FB6A1-B429-49E8-B584-326F47605ADD}" destId="{3D9DA376-B450-48A1-8682-2EE1700628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7BA8EF-CB1B-4314-88C9-FE260DB4A27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153D9C0-9470-4C87-93AA-42EFA03091CF}">
      <dgm:prSet phldrT="[Text]"/>
      <dgm:spPr/>
      <dgm:t>
        <a:bodyPr/>
        <a:lstStyle/>
        <a:p>
          <a:r>
            <a:rPr lang="en-US" dirty="0"/>
            <a:t>Crew Details</a:t>
          </a:r>
          <a:endParaRPr lang="en-IN" dirty="0"/>
        </a:p>
      </dgm:t>
    </dgm:pt>
    <dgm:pt modelId="{ACA390F8-B505-4748-A9F9-3C53031C6132}" type="parTrans" cxnId="{058E5CE2-16A3-4C66-A9B5-A7740A89CDD0}">
      <dgm:prSet/>
      <dgm:spPr/>
      <dgm:t>
        <a:bodyPr/>
        <a:lstStyle/>
        <a:p>
          <a:endParaRPr lang="en-IN"/>
        </a:p>
      </dgm:t>
    </dgm:pt>
    <dgm:pt modelId="{F5C47CED-A4E9-4067-A694-708E47A1CF19}" type="sibTrans" cxnId="{058E5CE2-16A3-4C66-A9B5-A7740A89CDD0}">
      <dgm:prSet/>
      <dgm:spPr/>
      <dgm:t>
        <a:bodyPr/>
        <a:lstStyle/>
        <a:p>
          <a:endParaRPr lang="en-IN"/>
        </a:p>
      </dgm:t>
    </dgm:pt>
    <dgm:pt modelId="{A1DF5930-FC33-4E99-BFFD-A5920DD0E767}">
      <dgm:prSet phldrT="[Text]"/>
      <dgm:spPr/>
      <dgm:t>
        <a:bodyPr/>
        <a:lstStyle/>
        <a:p>
          <a:r>
            <a:rPr lang="en-US" dirty="0"/>
            <a:t>Operating Env</a:t>
          </a:r>
          <a:endParaRPr lang="en-IN" dirty="0"/>
        </a:p>
      </dgm:t>
    </dgm:pt>
    <dgm:pt modelId="{89E4B200-11D5-4F5B-91A9-618BEFBAC594}" type="parTrans" cxnId="{3CC2C928-A877-4812-BCFB-3724B15A296B}">
      <dgm:prSet/>
      <dgm:spPr/>
      <dgm:t>
        <a:bodyPr/>
        <a:lstStyle/>
        <a:p>
          <a:endParaRPr lang="en-IN"/>
        </a:p>
      </dgm:t>
    </dgm:pt>
    <dgm:pt modelId="{FCAE8F88-1833-46F7-8A2F-0067888EF5AC}" type="sibTrans" cxnId="{3CC2C928-A877-4812-BCFB-3724B15A296B}">
      <dgm:prSet/>
      <dgm:spPr/>
      <dgm:t>
        <a:bodyPr/>
        <a:lstStyle/>
        <a:p>
          <a:endParaRPr lang="en-IN"/>
        </a:p>
      </dgm:t>
    </dgm:pt>
    <dgm:pt modelId="{89677E34-7AF3-4C11-B310-31A6DAAF9556}">
      <dgm:prSet phldrT="[Text]"/>
      <dgm:spPr/>
      <dgm:t>
        <a:bodyPr/>
        <a:lstStyle/>
        <a:p>
          <a:r>
            <a:rPr lang="en-US" dirty="0"/>
            <a:t>Aircraft  Status</a:t>
          </a:r>
          <a:endParaRPr lang="en-IN" dirty="0"/>
        </a:p>
      </dgm:t>
    </dgm:pt>
    <dgm:pt modelId="{E996F2E9-E9EC-4F47-BEC3-92E3B9067A87}" type="parTrans" cxnId="{1DED14C6-EF81-48C9-B92C-F08E7404AE6D}">
      <dgm:prSet/>
      <dgm:spPr/>
      <dgm:t>
        <a:bodyPr/>
        <a:lstStyle/>
        <a:p>
          <a:endParaRPr lang="en-IN"/>
        </a:p>
      </dgm:t>
    </dgm:pt>
    <dgm:pt modelId="{FC51311F-A429-41C0-A2E0-980516BCCBD1}" type="sibTrans" cxnId="{1DED14C6-EF81-48C9-B92C-F08E7404AE6D}">
      <dgm:prSet/>
      <dgm:spPr/>
      <dgm:t>
        <a:bodyPr/>
        <a:lstStyle/>
        <a:p>
          <a:endParaRPr lang="en-IN"/>
        </a:p>
      </dgm:t>
    </dgm:pt>
    <dgm:pt modelId="{87411454-3339-46A1-AF76-7A411E80F3BD}">
      <dgm:prSet phldrT="[Text]"/>
      <dgm:spPr/>
      <dgm:t>
        <a:bodyPr/>
        <a:lstStyle/>
        <a:p>
          <a:r>
            <a:rPr lang="en-US" dirty="0"/>
            <a:t>MEL?</a:t>
          </a:r>
          <a:endParaRPr lang="en-IN" dirty="0"/>
        </a:p>
      </dgm:t>
    </dgm:pt>
    <dgm:pt modelId="{194B78D2-1DE0-4E48-80DB-3389BF267590}" type="parTrans" cxnId="{80A51434-3E12-4147-A750-CB18713DDFF1}">
      <dgm:prSet/>
      <dgm:spPr/>
      <dgm:t>
        <a:bodyPr/>
        <a:lstStyle/>
        <a:p>
          <a:endParaRPr lang="en-IN"/>
        </a:p>
      </dgm:t>
    </dgm:pt>
    <dgm:pt modelId="{F8743958-B5DF-4422-A465-0B5F3C1ED0EF}" type="sibTrans" cxnId="{80A51434-3E12-4147-A750-CB18713DDFF1}">
      <dgm:prSet/>
      <dgm:spPr/>
      <dgm:t>
        <a:bodyPr/>
        <a:lstStyle/>
        <a:p>
          <a:endParaRPr lang="en-IN"/>
        </a:p>
      </dgm:t>
    </dgm:pt>
    <dgm:pt modelId="{8AE43EC3-629C-41D6-8AC2-EF17910FC3CD}">
      <dgm:prSet phldrT="[Text]"/>
      <dgm:spPr/>
      <dgm:t>
        <a:bodyPr/>
        <a:lstStyle/>
        <a:p>
          <a:r>
            <a:rPr lang="en-US" dirty="0"/>
            <a:t>Weather</a:t>
          </a:r>
          <a:endParaRPr lang="en-IN" dirty="0"/>
        </a:p>
      </dgm:t>
    </dgm:pt>
    <dgm:pt modelId="{2320D251-9DF4-43DB-8959-ABC2AC3B18C5}" type="parTrans" cxnId="{6C4C58DF-A7EA-4984-8035-DDC57D0BB9B8}">
      <dgm:prSet/>
      <dgm:spPr/>
      <dgm:t>
        <a:bodyPr/>
        <a:lstStyle/>
        <a:p>
          <a:endParaRPr lang="en-IN"/>
        </a:p>
      </dgm:t>
    </dgm:pt>
    <dgm:pt modelId="{4FD22D80-9DDE-4B40-95CB-CDBCB5FF6D17}" type="sibTrans" cxnId="{6C4C58DF-A7EA-4984-8035-DDC57D0BB9B8}">
      <dgm:prSet/>
      <dgm:spPr/>
      <dgm:t>
        <a:bodyPr/>
        <a:lstStyle/>
        <a:p>
          <a:endParaRPr lang="en-IN"/>
        </a:p>
      </dgm:t>
    </dgm:pt>
    <dgm:pt modelId="{29F5A817-4FF9-4D5D-B202-C3EE5925F460}">
      <dgm:prSet phldrT="[Text]"/>
      <dgm:spPr/>
      <dgm:t>
        <a:bodyPr/>
        <a:lstStyle/>
        <a:p>
          <a:r>
            <a:rPr lang="en-US" dirty="0"/>
            <a:t>Aerodromes</a:t>
          </a:r>
          <a:endParaRPr lang="en-IN" dirty="0"/>
        </a:p>
      </dgm:t>
    </dgm:pt>
    <dgm:pt modelId="{1574594B-5B75-4B24-9B07-65541E634BC7}" type="parTrans" cxnId="{2DDDF931-5744-4D5D-AC65-8719F0A52F26}">
      <dgm:prSet/>
      <dgm:spPr/>
      <dgm:t>
        <a:bodyPr/>
        <a:lstStyle/>
        <a:p>
          <a:endParaRPr lang="en-IN"/>
        </a:p>
      </dgm:t>
    </dgm:pt>
    <dgm:pt modelId="{2FB74C20-6324-4B00-B89E-12395AC6012D}" type="sibTrans" cxnId="{2DDDF931-5744-4D5D-AC65-8719F0A52F26}">
      <dgm:prSet/>
      <dgm:spPr/>
      <dgm:t>
        <a:bodyPr/>
        <a:lstStyle/>
        <a:p>
          <a:endParaRPr lang="en-IN"/>
        </a:p>
      </dgm:t>
    </dgm:pt>
    <dgm:pt modelId="{4529893E-8487-4DA3-B314-7BC95594D78A}">
      <dgm:prSet phldrT="[Text]"/>
      <dgm:spPr/>
      <dgm:t>
        <a:bodyPr/>
        <a:lstStyle/>
        <a:p>
          <a:r>
            <a:rPr lang="en-US" dirty="0"/>
            <a:t>App Aids</a:t>
          </a:r>
          <a:endParaRPr lang="en-IN" dirty="0"/>
        </a:p>
      </dgm:t>
    </dgm:pt>
    <dgm:pt modelId="{5BD298DB-C470-4D45-B1A7-84F1D212FE32}" type="parTrans" cxnId="{5FB2E72F-5885-422D-818C-D81B9FCFD946}">
      <dgm:prSet/>
      <dgm:spPr/>
      <dgm:t>
        <a:bodyPr/>
        <a:lstStyle/>
        <a:p>
          <a:endParaRPr lang="en-IN"/>
        </a:p>
      </dgm:t>
    </dgm:pt>
    <dgm:pt modelId="{BFFA11D9-1F58-45CF-8845-35EF431D5486}" type="sibTrans" cxnId="{5FB2E72F-5885-422D-818C-D81B9FCFD946}">
      <dgm:prSet/>
      <dgm:spPr/>
      <dgm:t>
        <a:bodyPr/>
        <a:lstStyle/>
        <a:p>
          <a:endParaRPr lang="en-IN"/>
        </a:p>
      </dgm:t>
    </dgm:pt>
    <dgm:pt modelId="{D5E856A8-AF85-472B-9650-46F57E325A15}">
      <dgm:prSet phldrT="[Text]"/>
      <dgm:spPr/>
      <dgm:t>
        <a:bodyPr/>
        <a:lstStyle/>
        <a:p>
          <a:r>
            <a:rPr lang="en-US" dirty="0"/>
            <a:t>FDTL Status</a:t>
          </a:r>
          <a:endParaRPr lang="en-IN" dirty="0"/>
        </a:p>
      </dgm:t>
    </dgm:pt>
    <dgm:pt modelId="{4E1291C2-5FD2-49A1-B802-13E610141C68}" type="parTrans" cxnId="{BA15EF3D-1460-4A18-9699-290FBE013F54}">
      <dgm:prSet/>
      <dgm:spPr/>
      <dgm:t>
        <a:bodyPr/>
        <a:lstStyle/>
        <a:p>
          <a:endParaRPr lang="en-IN"/>
        </a:p>
      </dgm:t>
    </dgm:pt>
    <dgm:pt modelId="{9AD47DD5-98B0-4CC9-9E53-0936DB1AC3DC}" type="sibTrans" cxnId="{BA15EF3D-1460-4A18-9699-290FBE013F54}">
      <dgm:prSet/>
      <dgm:spPr/>
      <dgm:t>
        <a:bodyPr/>
        <a:lstStyle/>
        <a:p>
          <a:endParaRPr lang="en-IN"/>
        </a:p>
      </dgm:t>
    </dgm:pt>
    <dgm:pt modelId="{C7664A9D-6B38-433B-911D-0211D7E372B9}" type="pres">
      <dgm:prSet presAssocID="{A17BA8EF-CB1B-4314-88C9-FE260DB4A275}" presName="Name0" presStyleCnt="0">
        <dgm:presLayoutVars>
          <dgm:dir/>
          <dgm:animLvl val="lvl"/>
          <dgm:resizeHandles val="exact"/>
        </dgm:presLayoutVars>
      </dgm:prSet>
      <dgm:spPr/>
    </dgm:pt>
    <dgm:pt modelId="{75067836-34EB-41ED-B0B1-9917838165BD}" type="pres">
      <dgm:prSet presAssocID="{7153D9C0-9470-4C87-93AA-42EFA03091CF}" presName="composite" presStyleCnt="0"/>
      <dgm:spPr/>
    </dgm:pt>
    <dgm:pt modelId="{D61054A9-9F7B-4129-92D9-5799F350372A}" type="pres">
      <dgm:prSet presAssocID="{7153D9C0-9470-4C87-93AA-42EFA03091C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AD33993-6C6D-4F87-9B14-48650DFEFEC2}" type="pres">
      <dgm:prSet presAssocID="{7153D9C0-9470-4C87-93AA-42EFA03091CF}" presName="desTx" presStyleLbl="alignAccFollowNode1" presStyleIdx="0" presStyleCnt="3">
        <dgm:presLayoutVars>
          <dgm:bulletEnabled val="1"/>
        </dgm:presLayoutVars>
      </dgm:prSet>
      <dgm:spPr/>
    </dgm:pt>
    <dgm:pt modelId="{8F4C5B6A-CC05-4CF2-8D0E-73262DD02622}" type="pres">
      <dgm:prSet presAssocID="{F5C47CED-A4E9-4067-A694-708E47A1CF19}" presName="space" presStyleCnt="0"/>
      <dgm:spPr/>
    </dgm:pt>
    <dgm:pt modelId="{B79A17DD-6841-4B31-8AA1-0AA6B43DA4F4}" type="pres">
      <dgm:prSet presAssocID="{A1DF5930-FC33-4E99-BFFD-A5920DD0E767}" presName="composite" presStyleCnt="0"/>
      <dgm:spPr/>
    </dgm:pt>
    <dgm:pt modelId="{9E0E04E5-B987-4516-86F2-28587E93CB5F}" type="pres">
      <dgm:prSet presAssocID="{A1DF5930-FC33-4E99-BFFD-A5920DD0E76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C67507A-D6DC-42A5-B42D-383574BC2ABF}" type="pres">
      <dgm:prSet presAssocID="{A1DF5930-FC33-4E99-BFFD-A5920DD0E767}" presName="desTx" presStyleLbl="alignAccFollowNode1" presStyleIdx="1" presStyleCnt="3" custLinFactNeighborY="-10476">
        <dgm:presLayoutVars>
          <dgm:bulletEnabled val="1"/>
        </dgm:presLayoutVars>
      </dgm:prSet>
      <dgm:spPr/>
    </dgm:pt>
    <dgm:pt modelId="{45A944B5-952B-4B75-AA68-D254AE982BDB}" type="pres">
      <dgm:prSet presAssocID="{FCAE8F88-1833-46F7-8A2F-0067888EF5AC}" presName="space" presStyleCnt="0"/>
      <dgm:spPr/>
    </dgm:pt>
    <dgm:pt modelId="{BC2FB6A1-B429-49E8-B584-326F47605ADD}" type="pres">
      <dgm:prSet presAssocID="{89677E34-7AF3-4C11-B310-31A6DAAF9556}" presName="composite" presStyleCnt="0"/>
      <dgm:spPr/>
    </dgm:pt>
    <dgm:pt modelId="{FB4A667C-1482-4538-8E80-B57C87DC4C80}" type="pres">
      <dgm:prSet presAssocID="{89677E34-7AF3-4C11-B310-31A6DAAF955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D9DA376-B450-48A1-8682-2EE170062861}" type="pres">
      <dgm:prSet presAssocID="{89677E34-7AF3-4C11-B310-31A6DAAF955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CC2C928-A877-4812-BCFB-3724B15A296B}" srcId="{A17BA8EF-CB1B-4314-88C9-FE260DB4A275}" destId="{A1DF5930-FC33-4E99-BFFD-A5920DD0E767}" srcOrd="1" destOrd="0" parTransId="{89E4B200-11D5-4F5B-91A9-618BEFBAC594}" sibTransId="{FCAE8F88-1833-46F7-8A2F-0067888EF5AC}"/>
    <dgm:cxn modelId="{5FB2E72F-5885-422D-818C-D81B9FCFD946}" srcId="{A1DF5930-FC33-4E99-BFFD-A5920DD0E767}" destId="{4529893E-8487-4DA3-B314-7BC95594D78A}" srcOrd="2" destOrd="0" parTransId="{5BD298DB-C470-4D45-B1A7-84F1D212FE32}" sibTransId="{BFFA11D9-1F58-45CF-8845-35EF431D5486}"/>
    <dgm:cxn modelId="{2DDDF931-5744-4D5D-AC65-8719F0A52F26}" srcId="{A1DF5930-FC33-4E99-BFFD-A5920DD0E767}" destId="{29F5A817-4FF9-4D5D-B202-C3EE5925F460}" srcOrd="1" destOrd="0" parTransId="{1574594B-5B75-4B24-9B07-65541E634BC7}" sibTransId="{2FB74C20-6324-4B00-B89E-12395AC6012D}"/>
    <dgm:cxn modelId="{80A51434-3E12-4147-A750-CB18713DDFF1}" srcId="{89677E34-7AF3-4C11-B310-31A6DAAF9556}" destId="{87411454-3339-46A1-AF76-7A411E80F3BD}" srcOrd="0" destOrd="0" parTransId="{194B78D2-1DE0-4E48-80DB-3389BF267590}" sibTransId="{F8743958-B5DF-4422-A465-0B5F3C1ED0EF}"/>
    <dgm:cxn modelId="{BA15EF3D-1460-4A18-9699-290FBE013F54}" srcId="{7153D9C0-9470-4C87-93AA-42EFA03091CF}" destId="{D5E856A8-AF85-472B-9650-46F57E325A15}" srcOrd="0" destOrd="0" parTransId="{4E1291C2-5FD2-49A1-B802-13E610141C68}" sibTransId="{9AD47DD5-98B0-4CC9-9E53-0936DB1AC3DC}"/>
    <dgm:cxn modelId="{DF066873-7D5E-40DD-95EB-7282B8B67DA5}" type="presOf" srcId="{89677E34-7AF3-4C11-B310-31A6DAAF9556}" destId="{FB4A667C-1482-4538-8E80-B57C87DC4C80}" srcOrd="0" destOrd="0" presId="urn:microsoft.com/office/officeart/2005/8/layout/hList1"/>
    <dgm:cxn modelId="{799CF454-BCAC-4A29-9A5F-498FD7DF26F8}" type="presOf" srcId="{87411454-3339-46A1-AF76-7A411E80F3BD}" destId="{3D9DA376-B450-48A1-8682-2EE170062861}" srcOrd="0" destOrd="0" presId="urn:microsoft.com/office/officeart/2005/8/layout/hList1"/>
    <dgm:cxn modelId="{26EF8A5A-7661-48BB-8059-12D1299EFC98}" type="presOf" srcId="{29F5A817-4FF9-4D5D-B202-C3EE5925F460}" destId="{9C67507A-D6DC-42A5-B42D-383574BC2ABF}" srcOrd="0" destOrd="1" presId="urn:microsoft.com/office/officeart/2005/8/layout/hList1"/>
    <dgm:cxn modelId="{34B4D0AF-2938-4E89-AD5D-CE9C7647A843}" type="presOf" srcId="{7153D9C0-9470-4C87-93AA-42EFA03091CF}" destId="{D61054A9-9F7B-4129-92D9-5799F350372A}" srcOrd="0" destOrd="0" presId="urn:microsoft.com/office/officeart/2005/8/layout/hList1"/>
    <dgm:cxn modelId="{F32BF2C2-361F-42CC-BFD5-D24BEDC375FB}" type="presOf" srcId="{4529893E-8487-4DA3-B314-7BC95594D78A}" destId="{9C67507A-D6DC-42A5-B42D-383574BC2ABF}" srcOrd="0" destOrd="2" presId="urn:microsoft.com/office/officeart/2005/8/layout/hList1"/>
    <dgm:cxn modelId="{94F408C5-0BD0-4E7B-AD89-03D80FE8615D}" type="presOf" srcId="{D5E856A8-AF85-472B-9650-46F57E325A15}" destId="{BAD33993-6C6D-4F87-9B14-48650DFEFEC2}" srcOrd="0" destOrd="0" presId="urn:microsoft.com/office/officeart/2005/8/layout/hList1"/>
    <dgm:cxn modelId="{1DED14C6-EF81-48C9-B92C-F08E7404AE6D}" srcId="{A17BA8EF-CB1B-4314-88C9-FE260DB4A275}" destId="{89677E34-7AF3-4C11-B310-31A6DAAF9556}" srcOrd="2" destOrd="0" parTransId="{E996F2E9-E9EC-4F47-BEC3-92E3B9067A87}" sibTransId="{FC51311F-A429-41C0-A2E0-980516BCCBD1}"/>
    <dgm:cxn modelId="{92F6EADC-2E82-4BC3-A26D-09831A6B129B}" type="presOf" srcId="{A17BA8EF-CB1B-4314-88C9-FE260DB4A275}" destId="{C7664A9D-6B38-433B-911D-0211D7E372B9}" srcOrd="0" destOrd="0" presId="urn:microsoft.com/office/officeart/2005/8/layout/hList1"/>
    <dgm:cxn modelId="{6C4C58DF-A7EA-4984-8035-DDC57D0BB9B8}" srcId="{A1DF5930-FC33-4E99-BFFD-A5920DD0E767}" destId="{8AE43EC3-629C-41D6-8AC2-EF17910FC3CD}" srcOrd="0" destOrd="0" parTransId="{2320D251-9DF4-43DB-8959-ABC2AC3B18C5}" sibTransId="{4FD22D80-9DDE-4B40-95CB-CDBCB5FF6D17}"/>
    <dgm:cxn modelId="{058E5CE2-16A3-4C66-A9B5-A7740A89CDD0}" srcId="{A17BA8EF-CB1B-4314-88C9-FE260DB4A275}" destId="{7153D9C0-9470-4C87-93AA-42EFA03091CF}" srcOrd="0" destOrd="0" parTransId="{ACA390F8-B505-4748-A9F9-3C53031C6132}" sibTransId="{F5C47CED-A4E9-4067-A694-708E47A1CF19}"/>
    <dgm:cxn modelId="{618383F0-19D2-4378-B636-1817E49D985F}" type="presOf" srcId="{A1DF5930-FC33-4E99-BFFD-A5920DD0E767}" destId="{9E0E04E5-B987-4516-86F2-28587E93CB5F}" srcOrd="0" destOrd="0" presId="urn:microsoft.com/office/officeart/2005/8/layout/hList1"/>
    <dgm:cxn modelId="{C16197F2-2282-4C5B-BD7F-2E0E266BED3B}" type="presOf" srcId="{8AE43EC3-629C-41D6-8AC2-EF17910FC3CD}" destId="{9C67507A-D6DC-42A5-B42D-383574BC2ABF}" srcOrd="0" destOrd="0" presId="urn:microsoft.com/office/officeart/2005/8/layout/hList1"/>
    <dgm:cxn modelId="{E6D3A95A-5B49-46D1-991D-E6F0CAA8CC6A}" type="presParOf" srcId="{C7664A9D-6B38-433B-911D-0211D7E372B9}" destId="{75067836-34EB-41ED-B0B1-9917838165BD}" srcOrd="0" destOrd="0" presId="urn:microsoft.com/office/officeart/2005/8/layout/hList1"/>
    <dgm:cxn modelId="{AF690EEE-5B90-4A5A-81B0-08689D7009B4}" type="presParOf" srcId="{75067836-34EB-41ED-B0B1-9917838165BD}" destId="{D61054A9-9F7B-4129-92D9-5799F350372A}" srcOrd="0" destOrd="0" presId="urn:microsoft.com/office/officeart/2005/8/layout/hList1"/>
    <dgm:cxn modelId="{1D90F60D-163F-4696-886D-F1C6DEB8D3A5}" type="presParOf" srcId="{75067836-34EB-41ED-B0B1-9917838165BD}" destId="{BAD33993-6C6D-4F87-9B14-48650DFEFEC2}" srcOrd="1" destOrd="0" presId="urn:microsoft.com/office/officeart/2005/8/layout/hList1"/>
    <dgm:cxn modelId="{77701CE9-2898-4041-9EBF-478A207F6559}" type="presParOf" srcId="{C7664A9D-6B38-433B-911D-0211D7E372B9}" destId="{8F4C5B6A-CC05-4CF2-8D0E-73262DD02622}" srcOrd="1" destOrd="0" presId="urn:microsoft.com/office/officeart/2005/8/layout/hList1"/>
    <dgm:cxn modelId="{473C5EA5-3A7D-4FC5-B968-1D5D8C272CAB}" type="presParOf" srcId="{C7664A9D-6B38-433B-911D-0211D7E372B9}" destId="{B79A17DD-6841-4B31-8AA1-0AA6B43DA4F4}" srcOrd="2" destOrd="0" presId="urn:microsoft.com/office/officeart/2005/8/layout/hList1"/>
    <dgm:cxn modelId="{4D6D86D2-ACED-41D0-89B9-3B4C304D4003}" type="presParOf" srcId="{B79A17DD-6841-4B31-8AA1-0AA6B43DA4F4}" destId="{9E0E04E5-B987-4516-86F2-28587E93CB5F}" srcOrd="0" destOrd="0" presId="urn:microsoft.com/office/officeart/2005/8/layout/hList1"/>
    <dgm:cxn modelId="{8261326C-ECA0-4E41-9CC3-FDB0BEC26024}" type="presParOf" srcId="{B79A17DD-6841-4B31-8AA1-0AA6B43DA4F4}" destId="{9C67507A-D6DC-42A5-B42D-383574BC2ABF}" srcOrd="1" destOrd="0" presId="urn:microsoft.com/office/officeart/2005/8/layout/hList1"/>
    <dgm:cxn modelId="{EABF5472-C326-442D-A02F-F2AA91204DBC}" type="presParOf" srcId="{C7664A9D-6B38-433B-911D-0211D7E372B9}" destId="{45A944B5-952B-4B75-AA68-D254AE982BDB}" srcOrd="3" destOrd="0" presId="urn:microsoft.com/office/officeart/2005/8/layout/hList1"/>
    <dgm:cxn modelId="{80238A22-CEBE-4152-B2E1-5A7E2FF9CD62}" type="presParOf" srcId="{C7664A9D-6B38-433B-911D-0211D7E372B9}" destId="{BC2FB6A1-B429-49E8-B584-326F47605ADD}" srcOrd="4" destOrd="0" presId="urn:microsoft.com/office/officeart/2005/8/layout/hList1"/>
    <dgm:cxn modelId="{9CE19444-A7AC-4BFF-95B9-BFB77F557447}" type="presParOf" srcId="{BC2FB6A1-B429-49E8-B584-326F47605ADD}" destId="{FB4A667C-1482-4538-8E80-B57C87DC4C80}" srcOrd="0" destOrd="0" presId="urn:microsoft.com/office/officeart/2005/8/layout/hList1"/>
    <dgm:cxn modelId="{1A69AB6A-5FC2-4C1E-A20D-8F005CDFD3F6}" type="presParOf" srcId="{BC2FB6A1-B429-49E8-B584-326F47605ADD}" destId="{3D9DA376-B450-48A1-8682-2EE1700628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2425F9-A8B8-4064-80DC-2E9278A2CAB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167845B-43F7-4597-83BC-BEAAC41C2B44}">
      <dgm:prSet phldrT="[Text]"/>
      <dgm:spPr/>
      <dgm:t>
        <a:bodyPr/>
        <a:lstStyle/>
        <a:p>
          <a:r>
            <a:rPr lang="en-US" dirty="0"/>
            <a:t>Crew</a:t>
          </a:r>
          <a:endParaRPr lang="en-IN" dirty="0"/>
        </a:p>
      </dgm:t>
    </dgm:pt>
    <dgm:pt modelId="{4BD32823-3538-492D-B1F8-8A995A385DFA}" type="parTrans" cxnId="{C8616ABC-D548-4A61-95C6-43817A626863}">
      <dgm:prSet/>
      <dgm:spPr/>
      <dgm:t>
        <a:bodyPr/>
        <a:lstStyle/>
        <a:p>
          <a:endParaRPr lang="en-IN"/>
        </a:p>
      </dgm:t>
    </dgm:pt>
    <dgm:pt modelId="{5C5C6F5A-5AA3-4F33-94D0-47C489101D17}" type="sibTrans" cxnId="{C8616ABC-D548-4A61-95C6-43817A626863}">
      <dgm:prSet/>
      <dgm:spPr/>
      <dgm:t>
        <a:bodyPr/>
        <a:lstStyle/>
        <a:p>
          <a:endParaRPr lang="en-IN"/>
        </a:p>
      </dgm:t>
    </dgm:pt>
    <dgm:pt modelId="{AB36A37F-373D-406B-96C6-075922473A55}">
      <dgm:prSet phldrT="[Text]"/>
      <dgm:spPr/>
      <dgm:t>
        <a:bodyPr/>
        <a:lstStyle/>
        <a:p>
          <a:r>
            <a:rPr lang="en-US" dirty="0"/>
            <a:t>Training History</a:t>
          </a:r>
          <a:endParaRPr lang="en-IN" dirty="0"/>
        </a:p>
      </dgm:t>
    </dgm:pt>
    <dgm:pt modelId="{A64141AC-F42D-4D29-9DD2-3054569A1757}" type="parTrans" cxnId="{3E29C909-DB76-43ED-B248-EE61C8B005BA}">
      <dgm:prSet/>
      <dgm:spPr/>
      <dgm:t>
        <a:bodyPr/>
        <a:lstStyle/>
        <a:p>
          <a:endParaRPr lang="en-IN"/>
        </a:p>
      </dgm:t>
    </dgm:pt>
    <dgm:pt modelId="{5B3A2DEB-4CFC-4C1B-A397-0317976B859D}" type="sibTrans" cxnId="{3E29C909-DB76-43ED-B248-EE61C8B005BA}">
      <dgm:prSet/>
      <dgm:spPr/>
      <dgm:t>
        <a:bodyPr/>
        <a:lstStyle/>
        <a:p>
          <a:endParaRPr lang="en-IN"/>
        </a:p>
      </dgm:t>
    </dgm:pt>
    <dgm:pt modelId="{8F4A7528-FD87-45DB-84D3-791F7B3E5E35}">
      <dgm:prSet phldrT="[Text]"/>
      <dgm:spPr/>
      <dgm:t>
        <a:bodyPr/>
        <a:lstStyle/>
        <a:p>
          <a:r>
            <a:rPr lang="en-US" dirty="0"/>
            <a:t>CRM Compatibility</a:t>
          </a:r>
          <a:endParaRPr lang="en-IN" dirty="0"/>
        </a:p>
      </dgm:t>
    </dgm:pt>
    <dgm:pt modelId="{2A76DD96-05BC-4F1D-8AEB-1AB586C8CCF3}" type="parTrans" cxnId="{ADC2723F-EFA1-4A76-A6A4-38D37A737C35}">
      <dgm:prSet/>
      <dgm:spPr/>
      <dgm:t>
        <a:bodyPr/>
        <a:lstStyle/>
        <a:p>
          <a:endParaRPr lang="en-IN"/>
        </a:p>
      </dgm:t>
    </dgm:pt>
    <dgm:pt modelId="{9FD68935-B97A-4B2F-8857-BF64BEEC3E8C}" type="sibTrans" cxnId="{ADC2723F-EFA1-4A76-A6A4-38D37A737C35}">
      <dgm:prSet/>
      <dgm:spPr/>
      <dgm:t>
        <a:bodyPr/>
        <a:lstStyle/>
        <a:p>
          <a:endParaRPr lang="en-IN"/>
        </a:p>
      </dgm:t>
    </dgm:pt>
    <dgm:pt modelId="{24CBCD93-430E-4714-AA2A-0429EFF5353D}">
      <dgm:prSet phldrT="[Text]"/>
      <dgm:spPr/>
      <dgm:t>
        <a:bodyPr/>
        <a:lstStyle/>
        <a:p>
          <a:r>
            <a:rPr lang="en-US" dirty="0"/>
            <a:t>Aircraft &amp; Airline</a:t>
          </a:r>
          <a:endParaRPr lang="en-IN" dirty="0"/>
        </a:p>
      </dgm:t>
    </dgm:pt>
    <dgm:pt modelId="{C412693C-5676-4281-AD3C-F3E508684F83}" type="parTrans" cxnId="{26DBF4FD-AE3E-4F65-87CD-170F0D80D01E}">
      <dgm:prSet/>
      <dgm:spPr/>
      <dgm:t>
        <a:bodyPr/>
        <a:lstStyle/>
        <a:p>
          <a:endParaRPr lang="en-IN"/>
        </a:p>
      </dgm:t>
    </dgm:pt>
    <dgm:pt modelId="{91B25715-F3D7-4CDF-BDEA-356597E856ED}" type="sibTrans" cxnId="{26DBF4FD-AE3E-4F65-87CD-170F0D80D01E}">
      <dgm:prSet/>
      <dgm:spPr/>
      <dgm:t>
        <a:bodyPr/>
        <a:lstStyle/>
        <a:p>
          <a:endParaRPr lang="en-IN"/>
        </a:p>
      </dgm:t>
    </dgm:pt>
    <dgm:pt modelId="{601AE210-1693-40C6-848F-A9316D433B4E}">
      <dgm:prSet phldrT="[Text]"/>
      <dgm:spPr/>
      <dgm:t>
        <a:bodyPr/>
        <a:lstStyle/>
        <a:p>
          <a:r>
            <a:rPr lang="en-US" dirty="0"/>
            <a:t>Incident History</a:t>
          </a:r>
          <a:endParaRPr lang="en-IN" dirty="0"/>
        </a:p>
      </dgm:t>
    </dgm:pt>
    <dgm:pt modelId="{F82A9F8B-757D-490D-BBD9-06C3E06BCE90}" type="parTrans" cxnId="{FE5A88A4-BEB8-4A36-902F-ABAC1692C944}">
      <dgm:prSet/>
      <dgm:spPr/>
      <dgm:t>
        <a:bodyPr/>
        <a:lstStyle/>
        <a:p>
          <a:endParaRPr lang="en-IN"/>
        </a:p>
      </dgm:t>
    </dgm:pt>
    <dgm:pt modelId="{2621955B-0741-40BF-860A-4608CEA49BD8}" type="sibTrans" cxnId="{FE5A88A4-BEB8-4A36-902F-ABAC1692C944}">
      <dgm:prSet/>
      <dgm:spPr/>
      <dgm:t>
        <a:bodyPr/>
        <a:lstStyle/>
        <a:p>
          <a:endParaRPr lang="en-IN"/>
        </a:p>
      </dgm:t>
    </dgm:pt>
    <dgm:pt modelId="{CDCE9404-34A0-447E-994C-C8DC47F11B4A}">
      <dgm:prSet phldrT="[Text]"/>
      <dgm:spPr/>
      <dgm:t>
        <a:bodyPr/>
        <a:lstStyle/>
        <a:p>
          <a:r>
            <a:rPr lang="en-US" dirty="0"/>
            <a:t>Fleet Records</a:t>
          </a:r>
          <a:endParaRPr lang="en-IN" dirty="0"/>
        </a:p>
      </dgm:t>
    </dgm:pt>
    <dgm:pt modelId="{657039E5-929D-45AE-8AC1-08ACD6B05279}" type="parTrans" cxnId="{6753D73A-EEF5-4241-8F5F-0D42F7CCAABF}">
      <dgm:prSet/>
      <dgm:spPr/>
      <dgm:t>
        <a:bodyPr/>
        <a:lstStyle/>
        <a:p>
          <a:endParaRPr lang="en-IN"/>
        </a:p>
      </dgm:t>
    </dgm:pt>
    <dgm:pt modelId="{43C142B3-7ECE-4A1C-96E3-1D80111DF242}" type="sibTrans" cxnId="{6753D73A-EEF5-4241-8F5F-0D42F7CCAABF}">
      <dgm:prSet/>
      <dgm:spPr/>
      <dgm:t>
        <a:bodyPr/>
        <a:lstStyle/>
        <a:p>
          <a:endParaRPr lang="en-IN"/>
        </a:p>
      </dgm:t>
    </dgm:pt>
    <dgm:pt modelId="{0BCD9831-639B-4BE4-BCFE-50AAC7B44EB7}">
      <dgm:prSet phldrT="[Text]"/>
      <dgm:spPr/>
      <dgm:t>
        <a:bodyPr/>
        <a:lstStyle/>
        <a:p>
          <a:r>
            <a:rPr lang="en-US" dirty="0"/>
            <a:t>Airports</a:t>
          </a:r>
          <a:endParaRPr lang="en-IN" dirty="0"/>
        </a:p>
      </dgm:t>
    </dgm:pt>
    <dgm:pt modelId="{FBBFF323-573C-4283-84BB-54D690A1A242}" type="parTrans" cxnId="{9EB4015A-449B-4CE7-B83E-C64926B62CB8}">
      <dgm:prSet/>
      <dgm:spPr/>
      <dgm:t>
        <a:bodyPr/>
        <a:lstStyle/>
        <a:p>
          <a:endParaRPr lang="en-IN"/>
        </a:p>
      </dgm:t>
    </dgm:pt>
    <dgm:pt modelId="{E570B5C7-A5B1-4C0B-A74F-843DD67E9E1E}" type="sibTrans" cxnId="{9EB4015A-449B-4CE7-B83E-C64926B62CB8}">
      <dgm:prSet/>
      <dgm:spPr/>
      <dgm:t>
        <a:bodyPr/>
        <a:lstStyle/>
        <a:p>
          <a:endParaRPr lang="en-IN"/>
        </a:p>
      </dgm:t>
    </dgm:pt>
    <dgm:pt modelId="{05515B35-2960-4BEF-8E9A-F0DC6C3A6E64}">
      <dgm:prSet phldrT="[Text]"/>
      <dgm:spPr/>
      <dgm:t>
        <a:bodyPr/>
        <a:lstStyle/>
        <a:p>
          <a:r>
            <a:rPr lang="en-US" dirty="0"/>
            <a:t>Weather </a:t>
          </a:r>
          <a:endParaRPr lang="en-IN" dirty="0"/>
        </a:p>
      </dgm:t>
    </dgm:pt>
    <dgm:pt modelId="{8FB51BCC-FACD-4A24-A3B9-2DD103D162CE}" type="parTrans" cxnId="{573E52FE-C197-40A4-B0A6-57D2483C5AE1}">
      <dgm:prSet/>
      <dgm:spPr/>
      <dgm:t>
        <a:bodyPr/>
        <a:lstStyle/>
        <a:p>
          <a:endParaRPr lang="en-IN"/>
        </a:p>
      </dgm:t>
    </dgm:pt>
    <dgm:pt modelId="{7D08950B-940F-4D23-874B-1A74724BD46C}" type="sibTrans" cxnId="{573E52FE-C197-40A4-B0A6-57D2483C5AE1}">
      <dgm:prSet/>
      <dgm:spPr/>
      <dgm:t>
        <a:bodyPr/>
        <a:lstStyle/>
        <a:p>
          <a:endParaRPr lang="en-IN"/>
        </a:p>
      </dgm:t>
    </dgm:pt>
    <dgm:pt modelId="{CA18D67E-DDA9-4CD9-8FAE-144B41828CF6}">
      <dgm:prSet phldrT="[Text]"/>
      <dgm:spPr/>
      <dgm:t>
        <a:bodyPr/>
        <a:lstStyle/>
        <a:p>
          <a:r>
            <a:rPr lang="en-US" dirty="0"/>
            <a:t>Incident Records</a:t>
          </a:r>
          <a:endParaRPr lang="en-IN" dirty="0"/>
        </a:p>
      </dgm:t>
    </dgm:pt>
    <dgm:pt modelId="{E823231A-C3E2-4D6E-B4E4-C4D2802EBDC7}" type="parTrans" cxnId="{128E050C-9FBC-40F3-81FC-ED51EB92BBFA}">
      <dgm:prSet/>
      <dgm:spPr/>
      <dgm:t>
        <a:bodyPr/>
        <a:lstStyle/>
        <a:p>
          <a:endParaRPr lang="en-IN"/>
        </a:p>
      </dgm:t>
    </dgm:pt>
    <dgm:pt modelId="{8247B4F2-085A-4272-8098-0D876992D460}" type="sibTrans" cxnId="{128E050C-9FBC-40F3-81FC-ED51EB92BBFA}">
      <dgm:prSet/>
      <dgm:spPr/>
      <dgm:t>
        <a:bodyPr/>
        <a:lstStyle/>
        <a:p>
          <a:endParaRPr lang="en-IN"/>
        </a:p>
      </dgm:t>
    </dgm:pt>
    <dgm:pt modelId="{DFCE2F65-54E6-4138-9BD9-3226BE45A092}" type="pres">
      <dgm:prSet presAssocID="{0E2425F9-A8B8-4064-80DC-2E9278A2CAB5}" presName="list" presStyleCnt="0">
        <dgm:presLayoutVars>
          <dgm:dir/>
          <dgm:animLvl val="lvl"/>
        </dgm:presLayoutVars>
      </dgm:prSet>
      <dgm:spPr/>
    </dgm:pt>
    <dgm:pt modelId="{B211D9C8-4D72-4EF5-9D21-B791EEFBEB0B}" type="pres">
      <dgm:prSet presAssocID="{B167845B-43F7-4597-83BC-BEAAC41C2B44}" presName="posSpace" presStyleCnt="0"/>
      <dgm:spPr/>
    </dgm:pt>
    <dgm:pt modelId="{66E121FC-7F65-4378-8B11-C26A6F7354CD}" type="pres">
      <dgm:prSet presAssocID="{B167845B-43F7-4597-83BC-BEAAC41C2B44}" presName="vertFlow" presStyleCnt="0"/>
      <dgm:spPr/>
    </dgm:pt>
    <dgm:pt modelId="{53A3A55C-3CC5-4FD1-82BC-42C4339952FB}" type="pres">
      <dgm:prSet presAssocID="{B167845B-43F7-4597-83BC-BEAAC41C2B44}" presName="topSpace" presStyleCnt="0"/>
      <dgm:spPr/>
    </dgm:pt>
    <dgm:pt modelId="{9F944C3F-E9D7-4DF0-9926-D94CA13AF8A1}" type="pres">
      <dgm:prSet presAssocID="{B167845B-43F7-4597-83BC-BEAAC41C2B44}" presName="firstComp" presStyleCnt="0"/>
      <dgm:spPr/>
    </dgm:pt>
    <dgm:pt modelId="{19DB4581-F894-409B-9301-2AA030422908}" type="pres">
      <dgm:prSet presAssocID="{B167845B-43F7-4597-83BC-BEAAC41C2B44}" presName="firstChild" presStyleLbl="bgAccFollowNode1" presStyleIdx="0" presStyleCnt="6"/>
      <dgm:spPr/>
    </dgm:pt>
    <dgm:pt modelId="{315324F0-F8CE-42C2-8391-95F99CA7AE8C}" type="pres">
      <dgm:prSet presAssocID="{B167845B-43F7-4597-83BC-BEAAC41C2B44}" presName="firstChildTx" presStyleLbl="bgAccFollowNode1" presStyleIdx="0" presStyleCnt="6">
        <dgm:presLayoutVars>
          <dgm:bulletEnabled val="1"/>
        </dgm:presLayoutVars>
      </dgm:prSet>
      <dgm:spPr/>
    </dgm:pt>
    <dgm:pt modelId="{7ADCCFCC-A471-46CF-A4C6-6AD8F8285D3E}" type="pres">
      <dgm:prSet presAssocID="{8F4A7528-FD87-45DB-84D3-791F7B3E5E35}" presName="comp" presStyleCnt="0"/>
      <dgm:spPr/>
    </dgm:pt>
    <dgm:pt modelId="{F005A240-CCCB-4807-9E96-38B9C11A56DE}" type="pres">
      <dgm:prSet presAssocID="{8F4A7528-FD87-45DB-84D3-791F7B3E5E35}" presName="child" presStyleLbl="bgAccFollowNode1" presStyleIdx="1" presStyleCnt="6"/>
      <dgm:spPr/>
    </dgm:pt>
    <dgm:pt modelId="{925E0710-7AE3-464F-A147-78A36B87F4CA}" type="pres">
      <dgm:prSet presAssocID="{8F4A7528-FD87-45DB-84D3-791F7B3E5E35}" presName="childTx" presStyleLbl="bgAccFollowNode1" presStyleIdx="1" presStyleCnt="6">
        <dgm:presLayoutVars>
          <dgm:bulletEnabled val="1"/>
        </dgm:presLayoutVars>
      </dgm:prSet>
      <dgm:spPr/>
    </dgm:pt>
    <dgm:pt modelId="{B729E3C2-4E16-4412-BAE9-4C28A744AB9E}" type="pres">
      <dgm:prSet presAssocID="{B167845B-43F7-4597-83BC-BEAAC41C2B44}" presName="negSpace" presStyleCnt="0"/>
      <dgm:spPr/>
    </dgm:pt>
    <dgm:pt modelId="{9DF138D0-2A39-42B2-A463-8D1E3AADB068}" type="pres">
      <dgm:prSet presAssocID="{B167845B-43F7-4597-83BC-BEAAC41C2B44}" presName="circle" presStyleLbl="node1" presStyleIdx="0" presStyleCnt="3"/>
      <dgm:spPr/>
    </dgm:pt>
    <dgm:pt modelId="{1DF0D22C-A18C-4D2F-BED3-5B40F8E0BDBE}" type="pres">
      <dgm:prSet presAssocID="{5C5C6F5A-5AA3-4F33-94D0-47C489101D17}" presName="transSpace" presStyleCnt="0"/>
      <dgm:spPr/>
    </dgm:pt>
    <dgm:pt modelId="{88F8727F-AF5A-4533-BDFD-31214CDC51AC}" type="pres">
      <dgm:prSet presAssocID="{24CBCD93-430E-4714-AA2A-0429EFF5353D}" presName="posSpace" presStyleCnt="0"/>
      <dgm:spPr/>
    </dgm:pt>
    <dgm:pt modelId="{8AE6761A-5C79-4B8D-9B74-D74D817EBED3}" type="pres">
      <dgm:prSet presAssocID="{24CBCD93-430E-4714-AA2A-0429EFF5353D}" presName="vertFlow" presStyleCnt="0"/>
      <dgm:spPr/>
    </dgm:pt>
    <dgm:pt modelId="{B6B76839-51FD-4026-B712-AF0A21634C53}" type="pres">
      <dgm:prSet presAssocID="{24CBCD93-430E-4714-AA2A-0429EFF5353D}" presName="topSpace" presStyleCnt="0"/>
      <dgm:spPr/>
    </dgm:pt>
    <dgm:pt modelId="{1B7AE9EF-6221-460D-A4D8-BC5B8D376D19}" type="pres">
      <dgm:prSet presAssocID="{24CBCD93-430E-4714-AA2A-0429EFF5353D}" presName="firstComp" presStyleCnt="0"/>
      <dgm:spPr/>
    </dgm:pt>
    <dgm:pt modelId="{EF44A919-F208-4B4D-A598-0049CC67F85E}" type="pres">
      <dgm:prSet presAssocID="{24CBCD93-430E-4714-AA2A-0429EFF5353D}" presName="firstChild" presStyleLbl="bgAccFollowNode1" presStyleIdx="2" presStyleCnt="6"/>
      <dgm:spPr/>
    </dgm:pt>
    <dgm:pt modelId="{A1C2BF33-C09B-44DB-8530-D2FCCB5FBDF1}" type="pres">
      <dgm:prSet presAssocID="{24CBCD93-430E-4714-AA2A-0429EFF5353D}" presName="firstChildTx" presStyleLbl="bgAccFollowNode1" presStyleIdx="2" presStyleCnt="6">
        <dgm:presLayoutVars>
          <dgm:bulletEnabled val="1"/>
        </dgm:presLayoutVars>
      </dgm:prSet>
      <dgm:spPr/>
    </dgm:pt>
    <dgm:pt modelId="{BD84B53D-44A4-4F7B-95EA-3C26C72D3EAC}" type="pres">
      <dgm:prSet presAssocID="{CDCE9404-34A0-447E-994C-C8DC47F11B4A}" presName="comp" presStyleCnt="0"/>
      <dgm:spPr/>
    </dgm:pt>
    <dgm:pt modelId="{097BA843-C47E-4596-9C70-DAF91035AF2D}" type="pres">
      <dgm:prSet presAssocID="{CDCE9404-34A0-447E-994C-C8DC47F11B4A}" presName="child" presStyleLbl="bgAccFollowNode1" presStyleIdx="3" presStyleCnt="6"/>
      <dgm:spPr/>
    </dgm:pt>
    <dgm:pt modelId="{5C7C16C8-B107-4387-8007-151E157A6692}" type="pres">
      <dgm:prSet presAssocID="{CDCE9404-34A0-447E-994C-C8DC47F11B4A}" presName="childTx" presStyleLbl="bgAccFollowNode1" presStyleIdx="3" presStyleCnt="6">
        <dgm:presLayoutVars>
          <dgm:bulletEnabled val="1"/>
        </dgm:presLayoutVars>
      </dgm:prSet>
      <dgm:spPr/>
    </dgm:pt>
    <dgm:pt modelId="{D3263B0F-4FB8-4CCE-B01A-9C9DEA530678}" type="pres">
      <dgm:prSet presAssocID="{24CBCD93-430E-4714-AA2A-0429EFF5353D}" presName="negSpace" presStyleCnt="0"/>
      <dgm:spPr/>
    </dgm:pt>
    <dgm:pt modelId="{9266A63F-6531-4864-A269-F3E6706AB994}" type="pres">
      <dgm:prSet presAssocID="{24CBCD93-430E-4714-AA2A-0429EFF5353D}" presName="circle" presStyleLbl="node1" presStyleIdx="1" presStyleCnt="3"/>
      <dgm:spPr/>
    </dgm:pt>
    <dgm:pt modelId="{7F4DBFA6-BC52-4653-AF14-C63A88F7D781}" type="pres">
      <dgm:prSet presAssocID="{91B25715-F3D7-4CDF-BDEA-356597E856ED}" presName="transSpace" presStyleCnt="0"/>
      <dgm:spPr/>
    </dgm:pt>
    <dgm:pt modelId="{51977D77-8481-4F10-8B9D-514AA6E47E9F}" type="pres">
      <dgm:prSet presAssocID="{0BCD9831-639B-4BE4-BCFE-50AAC7B44EB7}" presName="posSpace" presStyleCnt="0"/>
      <dgm:spPr/>
    </dgm:pt>
    <dgm:pt modelId="{F71358F1-CCCE-4C3A-9BD2-63E22A63BE11}" type="pres">
      <dgm:prSet presAssocID="{0BCD9831-639B-4BE4-BCFE-50AAC7B44EB7}" presName="vertFlow" presStyleCnt="0"/>
      <dgm:spPr/>
    </dgm:pt>
    <dgm:pt modelId="{9C60F243-DA8E-4858-A850-8EB482CB6B4F}" type="pres">
      <dgm:prSet presAssocID="{0BCD9831-639B-4BE4-BCFE-50AAC7B44EB7}" presName="topSpace" presStyleCnt="0"/>
      <dgm:spPr/>
    </dgm:pt>
    <dgm:pt modelId="{5D643BDA-C6AA-49A9-A4E5-EA6D6EFFA15A}" type="pres">
      <dgm:prSet presAssocID="{0BCD9831-639B-4BE4-BCFE-50AAC7B44EB7}" presName="firstComp" presStyleCnt="0"/>
      <dgm:spPr/>
    </dgm:pt>
    <dgm:pt modelId="{7F40C16C-2348-448B-8612-2EB26889AD43}" type="pres">
      <dgm:prSet presAssocID="{0BCD9831-639B-4BE4-BCFE-50AAC7B44EB7}" presName="firstChild" presStyleLbl="bgAccFollowNode1" presStyleIdx="4" presStyleCnt="6"/>
      <dgm:spPr/>
    </dgm:pt>
    <dgm:pt modelId="{F14EE218-A1F2-4079-B71B-CF93AB368C15}" type="pres">
      <dgm:prSet presAssocID="{0BCD9831-639B-4BE4-BCFE-50AAC7B44EB7}" presName="firstChildTx" presStyleLbl="bgAccFollowNode1" presStyleIdx="4" presStyleCnt="6">
        <dgm:presLayoutVars>
          <dgm:bulletEnabled val="1"/>
        </dgm:presLayoutVars>
      </dgm:prSet>
      <dgm:spPr/>
    </dgm:pt>
    <dgm:pt modelId="{223DA6DF-774A-4E2C-BEB0-82A1C2E81E3C}" type="pres">
      <dgm:prSet presAssocID="{CA18D67E-DDA9-4CD9-8FAE-144B41828CF6}" presName="comp" presStyleCnt="0"/>
      <dgm:spPr/>
    </dgm:pt>
    <dgm:pt modelId="{EFD5BE85-9C47-423B-8B92-DA62A31FBDFC}" type="pres">
      <dgm:prSet presAssocID="{CA18D67E-DDA9-4CD9-8FAE-144B41828CF6}" presName="child" presStyleLbl="bgAccFollowNode1" presStyleIdx="5" presStyleCnt="6"/>
      <dgm:spPr/>
    </dgm:pt>
    <dgm:pt modelId="{BA23E816-DCDD-4ED4-BE50-66E965D022F7}" type="pres">
      <dgm:prSet presAssocID="{CA18D67E-DDA9-4CD9-8FAE-144B41828CF6}" presName="childTx" presStyleLbl="bgAccFollowNode1" presStyleIdx="5" presStyleCnt="6">
        <dgm:presLayoutVars>
          <dgm:bulletEnabled val="1"/>
        </dgm:presLayoutVars>
      </dgm:prSet>
      <dgm:spPr/>
    </dgm:pt>
    <dgm:pt modelId="{80329A09-FD9C-4A05-8CF0-503EC9BED419}" type="pres">
      <dgm:prSet presAssocID="{0BCD9831-639B-4BE4-BCFE-50AAC7B44EB7}" presName="negSpace" presStyleCnt="0"/>
      <dgm:spPr/>
    </dgm:pt>
    <dgm:pt modelId="{A2676A05-17D0-48A9-A9D5-8C8B4F6A2CDE}" type="pres">
      <dgm:prSet presAssocID="{0BCD9831-639B-4BE4-BCFE-50AAC7B44EB7}" presName="circle" presStyleLbl="node1" presStyleIdx="2" presStyleCnt="3"/>
      <dgm:spPr/>
    </dgm:pt>
  </dgm:ptLst>
  <dgm:cxnLst>
    <dgm:cxn modelId="{C132F007-BBBC-42F5-9DB8-D204CC8FCA38}" type="presOf" srcId="{0E2425F9-A8B8-4064-80DC-2E9278A2CAB5}" destId="{DFCE2F65-54E6-4138-9BD9-3226BE45A092}" srcOrd="0" destOrd="0" presId="urn:microsoft.com/office/officeart/2005/8/layout/hList9"/>
    <dgm:cxn modelId="{3E29C909-DB76-43ED-B248-EE61C8B005BA}" srcId="{B167845B-43F7-4597-83BC-BEAAC41C2B44}" destId="{AB36A37F-373D-406B-96C6-075922473A55}" srcOrd="0" destOrd="0" parTransId="{A64141AC-F42D-4D29-9DD2-3054569A1757}" sibTransId="{5B3A2DEB-4CFC-4C1B-A397-0317976B859D}"/>
    <dgm:cxn modelId="{128E050C-9FBC-40F3-81FC-ED51EB92BBFA}" srcId="{0BCD9831-639B-4BE4-BCFE-50AAC7B44EB7}" destId="{CA18D67E-DDA9-4CD9-8FAE-144B41828CF6}" srcOrd="1" destOrd="0" parTransId="{E823231A-C3E2-4D6E-B4E4-C4D2802EBDC7}" sibTransId="{8247B4F2-085A-4272-8098-0D876992D460}"/>
    <dgm:cxn modelId="{4BE6AC15-2584-4A63-BF6C-95CA08885FF5}" type="presOf" srcId="{24CBCD93-430E-4714-AA2A-0429EFF5353D}" destId="{9266A63F-6531-4864-A269-F3E6706AB994}" srcOrd="0" destOrd="0" presId="urn:microsoft.com/office/officeart/2005/8/layout/hList9"/>
    <dgm:cxn modelId="{6753D73A-EEF5-4241-8F5F-0D42F7CCAABF}" srcId="{24CBCD93-430E-4714-AA2A-0429EFF5353D}" destId="{CDCE9404-34A0-447E-994C-C8DC47F11B4A}" srcOrd="1" destOrd="0" parTransId="{657039E5-929D-45AE-8AC1-08ACD6B05279}" sibTransId="{43C142B3-7ECE-4A1C-96E3-1D80111DF242}"/>
    <dgm:cxn modelId="{0260263F-CFEF-44DB-9C08-F11B969E0072}" type="presOf" srcId="{CA18D67E-DDA9-4CD9-8FAE-144B41828CF6}" destId="{EFD5BE85-9C47-423B-8B92-DA62A31FBDFC}" srcOrd="0" destOrd="0" presId="urn:microsoft.com/office/officeart/2005/8/layout/hList9"/>
    <dgm:cxn modelId="{ADC2723F-EFA1-4A76-A6A4-38D37A737C35}" srcId="{B167845B-43F7-4597-83BC-BEAAC41C2B44}" destId="{8F4A7528-FD87-45DB-84D3-791F7B3E5E35}" srcOrd="1" destOrd="0" parTransId="{2A76DD96-05BC-4F1D-8AEB-1AB586C8CCF3}" sibTransId="{9FD68935-B97A-4B2F-8857-BF64BEEC3E8C}"/>
    <dgm:cxn modelId="{4A805844-9250-466D-8A0B-42A34A86ED07}" type="presOf" srcId="{CA18D67E-DDA9-4CD9-8FAE-144B41828CF6}" destId="{BA23E816-DCDD-4ED4-BE50-66E965D022F7}" srcOrd="1" destOrd="0" presId="urn:microsoft.com/office/officeart/2005/8/layout/hList9"/>
    <dgm:cxn modelId="{2196286E-808D-4363-8FE2-33AC9892D9B2}" type="presOf" srcId="{AB36A37F-373D-406B-96C6-075922473A55}" destId="{19DB4581-F894-409B-9301-2AA030422908}" srcOrd="0" destOrd="0" presId="urn:microsoft.com/office/officeart/2005/8/layout/hList9"/>
    <dgm:cxn modelId="{045A0755-8A1E-4883-9CCB-74D6E2C1641F}" type="presOf" srcId="{8F4A7528-FD87-45DB-84D3-791F7B3E5E35}" destId="{F005A240-CCCB-4807-9E96-38B9C11A56DE}" srcOrd="0" destOrd="0" presId="urn:microsoft.com/office/officeart/2005/8/layout/hList9"/>
    <dgm:cxn modelId="{3E091D75-CA69-4535-AFC6-C6AF743173EC}" type="presOf" srcId="{8F4A7528-FD87-45DB-84D3-791F7B3E5E35}" destId="{925E0710-7AE3-464F-A147-78A36B87F4CA}" srcOrd="1" destOrd="0" presId="urn:microsoft.com/office/officeart/2005/8/layout/hList9"/>
    <dgm:cxn modelId="{9EB4015A-449B-4CE7-B83E-C64926B62CB8}" srcId="{0E2425F9-A8B8-4064-80DC-2E9278A2CAB5}" destId="{0BCD9831-639B-4BE4-BCFE-50AAC7B44EB7}" srcOrd="2" destOrd="0" parTransId="{FBBFF323-573C-4283-84BB-54D690A1A242}" sibTransId="{E570B5C7-A5B1-4C0B-A74F-843DD67E9E1E}"/>
    <dgm:cxn modelId="{7E68E984-2518-4B0F-B18F-BD03A1D95D44}" type="presOf" srcId="{601AE210-1693-40C6-848F-A9316D433B4E}" destId="{A1C2BF33-C09B-44DB-8530-D2FCCB5FBDF1}" srcOrd="1" destOrd="0" presId="urn:microsoft.com/office/officeart/2005/8/layout/hList9"/>
    <dgm:cxn modelId="{1385DD8E-FCFD-433A-91DF-D8BABD6B9246}" type="presOf" srcId="{601AE210-1693-40C6-848F-A9316D433B4E}" destId="{EF44A919-F208-4B4D-A598-0049CC67F85E}" srcOrd="0" destOrd="0" presId="urn:microsoft.com/office/officeart/2005/8/layout/hList9"/>
    <dgm:cxn modelId="{0A4B6C92-D245-4573-9BAD-474AAD27940C}" type="presOf" srcId="{CDCE9404-34A0-447E-994C-C8DC47F11B4A}" destId="{5C7C16C8-B107-4387-8007-151E157A6692}" srcOrd="1" destOrd="0" presId="urn:microsoft.com/office/officeart/2005/8/layout/hList9"/>
    <dgm:cxn modelId="{FE5A88A4-BEB8-4A36-902F-ABAC1692C944}" srcId="{24CBCD93-430E-4714-AA2A-0429EFF5353D}" destId="{601AE210-1693-40C6-848F-A9316D433B4E}" srcOrd="0" destOrd="0" parTransId="{F82A9F8B-757D-490D-BBD9-06C3E06BCE90}" sibTransId="{2621955B-0741-40BF-860A-4608CEA49BD8}"/>
    <dgm:cxn modelId="{4645EDB6-FE57-4417-B165-70290121CA95}" type="presOf" srcId="{CDCE9404-34A0-447E-994C-C8DC47F11B4A}" destId="{097BA843-C47E-4596-9C70-DAF91035AF2D}" srcOrd="0" destOrd="0" presId="urn:microsoft.com/office/officeart/2005/8/layout/hList9"/>
    <dgm:cxn modelId="{C8616ABC-D548-4A61-95C6-43817A626863}" srcId="{0E2425F9-A8B8-4064-80DC-2E9278A2CAB5}" destId="{B167845B-43F7-4597-83BC-BEAAC41C2B44}" srcOrd="0" destOrd="0" parTransId="{4BD32823-3538-492D-B1F8-8A995A385DFA}" sibTransId="{5C5C6F5A-5AA3-4F33-94D0-47C489101D17}"/>
    <dgm:cxn modelId="{016D65C6-B6B1-4C83-8F63-C1F471CDA736}" type="presOf" srcId="{AB36A37F-373D-406B-96C6-075922473A55}" destId="{315324F0-F8CE-42C2-8391-95F99CA7AE8C}" srcOrd="1" destOrd="0" presId="urn:microsoft.com/office/officeart/2005/8/layout/hList9"/>
    <dgm:cxn modelId="{962D37C9-A112-4C98-B997-5239923A0132}" type="presOf" srcId="{05515B35-2960-4BEF-8E9A-F0DC6C3A6E64}" destId="{F14EE218-A1F2-4079-B71B-CF93AB368C15}" srcOrd="1" destOrd="0" presId="urn:microsoft.com/office/officeart/2005/8/layout/hList9"/>
    <dgm:cxn modelId="{BAC24CC9-FCE4-4ED1-A925-B499E01D112A}" type="presOf" srcId="{05515B35-2960-4BEF-8E9A-F0DC6C3A6E64}" destId="{7F40C16C-2348-448B-8612-2EB26889AD43}" srcOrd="0" destOrd="0" presId="urn:microsoft.com/office/officeart/2005/8/layout/hList9"/>
    <dgm:cxn modelId="{1E5CDBD5-0202-4C82-BCCE-FC1803DB094E}" type="presOf" srcId="{0BCD9831-639B-4BE4-BCFE-50AAC7B44EB7}" destId="{A2676A05-17D0-48A9-A9D5-8C8B4F6A2CDE}" srcOrd="0" destOrd="0" presId="urn:microsoft.com/office/officeart/2005/8/layout/hList9"/>
    <dgm:cxn modelId="{D17AA4EB-9F19-456A-A0CD-8842E833671B}" type="presOf" srcId="{B167845B-43F7-4597-83BC-BEAAC41C2B44}" destId="{9DF138D0-2A39-42B2-A463-8D1E3AADB068}" srcOrd="0" destOrd="0" presId="urn:microsoft.com/office/officeart/2005/8/layout/hList9"/>
    <dgm:cxn modelId="{26DBF4FD-AE3E-4F65-87CD-170F0D80D01E}" srcId="{0E2425F9-A8B8-4064-80DC-2E9278A2CAB5}" destId="{24CBCD93-430E-4714-AA2A-0429EFF5353D}" srcOrd="1" destOrd="0" parTransId="{C412693C-5676-4281-AD3C-F3E508684F83}" sibTransId="{91B25715-F3D7-4CDF-BDEA-356597E856ED}"/>
    <dgm:cxn modelId="{573E52FE-C197-40A4-B0A6-57D2483C5AE1}" srcId="{0BCD9831-639B-4BE4-BCFE-50AAC7B44EB7}" destId="{05515B35-2960-4BEF-8E9A-F0DC6C3A6E64}" srcOrd="0" destOrd="0" parTransId="{8FB51BCC-FACD-4A24-A3B9-2DD103D162CE}" sibTransId="{7D08950B-940F-4D23-874B-1A74724BD46C}"/>
    <dgm:cxn modelId="{6E91FC70-373B-4B33-B33C-9DCB70E68DDD}" type="presParOf" srcId="{DFCE2F65-54E6-4138-9BD9-3226BE45A092}" destId="{B211D9C8-4D72-4EF5-9D21-B791EEFBEB0B}" srcOrd="0" destOrd="0" presId="urn:microsoft.com/office/officeart/2005/8/layout/hList9"/>
    <dgm:cxn modelId="{48D7C9F0-DA89-4A6F-833B-A65BD6AF40BD}" type="presParOf" srcId="{DFCE2F65-54E6-4138-9BD9-3226BE45A092}" destId="{66E121FC-7F65-4378-8B11-C26A6F7354CD}" srcOrd="1" destOrd="0" presId="urn:microsoft.com/office/officeart/2005/8/layout/hList9"/>
    <dgm:cxn modelId="{F826A376-AC88-4F5F-A934-96FEDA77C3B9}" type="presParOf" srcId="{66E121FC-7F65-4378-8B11-C26A6F7354CD}" destId="{53A3A55C-3CC5-4FD1-82BC-42C4339952FB}" srcOrd="0" destOrd="0" presId="urn:microsoft.com/office/officeart/2005/8/layout/hList9"/>
    <dgm:cxn modelId="{4C539B54-A8A3-4A5A-B1C4-EAE567D13A99}" type="presParOf" srcId="{66E121FC-7F65-4378-8B11-C26A6F7354CD}" destId="{9F944C3F-E9D7-4DF0-9926-D94CA13AF8A1}" srcOrd="1" destOrd="0" presId="urn:microsoft.com/office/officeart/2005/8/layout/hList9"/>
    <dgm:cxn modelId="{6CDF6EE5-474F-4852-AB21-939259D03A53}" type="presParOf" srcId="{9F944C3F-E9D7-4DF0-9926-D94CA13AF8A1}" destId="{19DB4581-F894-409B-9301-2AA030422908}" srcOrd="0" destOrd="0" presId="urn:microsoft.com/office/officeart/2005/8/layout/hList9"/>
    <dgm:cxn modelId="{C82386E2-F520-47A1-8E9D-3053057A6FCC}" type="presParOf" srcId="{9F944C3F-E9D7-4DF0-9926-D94CA13AF8A1}" destId="{315324F0-F8CE-42C2-8391-95F99CA7AE8C}" srcOrd="1" destOrd="0" presId="urn:microsoft.com/office/officeart/2005/8/layout/hList9"/>
    <dgm:cxn modelId="{534BA219-E68B-4609-9ED2-3E695FE29CA9}" type="presParOf" srcId="{66E121FC-7F65-4378-8B11-C26A6F7354CD}" destId="{7ADCCFCC-A471-46CF-A4C6-6AD8F8285D3E}" srcOrd="2" destOrd="0" presId="urn:microsoft.com/office/officeart/2005/8/layout/hList9"/>
    <dgm:cxn modelId="{20C8FA1A-DF57-4FDC-AC17-8D083DD4D2C1}" type="presParOf" srcId="{7ADCCFCC-A471-46CF-A4C6-6AD8F8285D3E}" destId="{F005A240-CCCB-4807-9E96-38B9C11A56DE}" srcOrd="0" destOrd="0" presId="urn:microsoft.com/office/officeart/2005/8/layout/hList9"/>
    <dgm:cxn modelId="{D8FB4C82-AAEB-4CAE-94E0-9AC95F2DFA67}" type="presParOf" srcId="{7ADCCFCC-A471-46CF-A4C6-6AD8F8285D3E}" destId="{925E0710-7AE3-464F-A147-78A36B87F4CA}" srcOrd="1" destOrd="0" presId="urn:microsoft.com/office/officeart/2005/8/layout/hList9"/>
    <dgm:cxn modelId="{A2FBA282-2295-4199-B984-DCD932DFBDA9}" type="presParOf" srcId="{DFCE2F65-54E6-4138-9BD9-3226BE45A092}" destId="{B729E3C2-4E16-4412-BAE9-4C28A744AB9E}" srcOrd="2" destOrd="0" presId="urn:microsoft.com/office/officeart/2005/8/layout/hList9"/>
    <dgm:cxn modelId="{D7928A20-E19C-42B1-BBED-E1C4CE207EB0}" type="presParOf" srcId="{DFCE2F65-54E6-4138-9BD9-3226BE45A092}" destId="{9DF138D0-2A39-42B2-A463-8D1E3AADB068}" srcOrd="3" destOrd="0" presId="urn:microsoft.com/office/officeart/2005/8/layout/hList9"/>
    <dgm:cxn modelId="{BD5D83EB-05C1-4DE5-AF5D-33F2AEDFA297}" type="presParOf" srcId="{DFCE2F65-54E6-4138-9BD9-3226BE45A092}" destId="{1DF0D22C-A18C-4D2F-BED3-5B40F8E0BDBE}" srcOrd="4" destOrd="0" presId="urn:microsoft.com/office/officeart/2005/8/layout/hList9"/>
    <dgm:cxn modelId="{2A4F4B56-E378-48DA-90D0-1449617445E6}" type="presParOf" srcId="{DFCE2F65-54E6-4138-9BD9-3226BE45A092}" destId="{88F8727F-AF5A-4533-BDFD-31214CDC51AC}" srcOrd="5" destOrd="0" presId="urn:microsoft.com/office/officeart/2005/8/layout/hList9"/>
    <dgm:cxn modelId="{1F82B447-DEB9-44D0-BD42-2C7BF3C112C8}" type="presParOf" srcId="{DFCE2F65-54E6-4138-9BD9-3226BE45A092}" destId="{8AE6761A-5C79-4B8D-9B74-D74D817EBED3}" srcOrd="6" destOrd="0" presId="urn:microsoft.com/office/officeart/2005/8/layout/hList9"/>
    <dgm:cxn modelId="{1CCFD12F-D332-451A-AC8B-41995619CA48}" type="presParOf" srcId="{8AE6761A-5C79-4B8D-9B74-D74D817EBED3}" destId="{B6B76839-51FD-4026-B712-AF0A21634C53}" srcOrd="0" destOrd="0" presId="urn:microsoft.com/office/officeart/2005/8/layout/hList9"/>
    <dgm:cxn modelId="{83152020-9AE2-43F1-BC3C-E9C8255A988A}" type="presParOf" srcId="{8AE6761A-5C79-4B8D-9B74-D74D817EBED3}" destId="{1B7AE9EF-6221-460D-A4D8-BC5B8D376D19}" srcOrd="1" destOrd="0" presId="urn:microsoft.com/office/officeart/2005/8/layout/hList9"/>
    <dgm:cxn modelId="{F47366B5-E1F0-4213-88E7-BADBAE2C0910}" type="presParOf" srcId="{1B7AE9EF-6221-460D-A4D8-BC5B8D376D19}" destId="{EF44A919-F208-4B4D-A598-0049CC67F85E}" srcOrd="0" destOrd="0" presId="urn:microsoft.com/office/officeart/2005/8/layout/hList9"/>
    <dgm:cxn modelId="{1BD28B26-38E6-41FA-AEA5-955995004C8B}" type="presParOf" srcId="{1B7AE9EF-6221-460D-A4D8-BC5B8D376D19}" destId="{A1C2BF33-C09B-44DB-8530-D2FCCB5FBDF1}" srcOrd="1" destOrd="0" presId="urn:microsoft.com/office/officeart/2005/8/layout/hList9"/>
    <dgm:cxn modelId="{F9C42F91-5208-4E4C-9E93-C912F9642759}" type="presParOf" srcId="{8AE6761A-5C79-4B8D-9B74-D74D817EBED3}" destId="{BD84B53D-44A4-4F7B-95EA-3C26C72D3EAC}" srcOrd="2" destOrd="0" presId="urn:microsoft.com/office/officeart/2005/8/layout/hList9"/>
    <dgm:cxn modelId="{A642C506-FEF0-475C-B253-30D38C6C6CA7}" type="presParOf" srcId="{BD84B53D-44A4-4F7B-95EA-3C26C72D3EAC}" destId="{097BA843-C47E-4596-9C70-DAF91035AF2D}" srcOrd="0" destOrd="0" presId="urn:microsoft.com/office/officeart/2005/8/layout/hList9"/>
    <dgm:cxn modelId="{C1602030-A22B-44B4-8F7C-A8EC0851831E}" type="presParOf" srcId="{BD84B53D-44A4-4F7B-95EA-3C26C72D3EAC}" destId="{5C7C16C8-B107-4387-8007-151E157A6692}" srcOrd="1" destOrd="0" presId="urn:microsoft.com/office/officeart/2005/8/layout/hList9"/>
    <dgm:cxn modelId="{DE3BB4A5-BD62-4A1E-984F-45C1433290B3}" type="presParOf" srcId="{DFCE2F65-54E6-4138-9BD9-3226BE45A092}" destId="{D3263B0F-4FB8-4CCE-B01A-9C9DEA530678}" srcOrd="7" destOrd="0" presId="urn:microsoft.com/office/officeart/2005/8/layout/hList9"/>
    <dgm:cxn modelId="{EA5A52F1-D512-49F7-A699-F3300E2F1774}" type="presParOf" srcId="{DFCE2F65-54E6-4138-9BD9-3226BE45A092}" destId="{9266A63F-6531-4864-A269-F3E6706AB994}" srcOrd="8" destOrd="0" presId="urn:microsoft.com/office/officeart/2005/8/layout/hList9"/>
    <dgm:cxn modelId="{6210DDF0-9705-4BF1-BCF2-24F5D021C7D2}" type="presParOf" srcId="{DFCE2F65-54E6-4138-9BD9-3226BE45A092}" destId="{7F4DBFA6-BC52-4653-AF14-C63A88F7D781}" srcOrd="9" destOrd="0" presId="urn:microsoft.com/office/officeart/2005/8/layout/hList9"/>
    <dgm:cxn modelId="{E1207FD6-3D67-4149-A444-76A4337E746B}" type="presParOf" srcId="{DFCE2F65-54E6-4138-9BD9-3226BE45A092}" destId="{51977D77-8481-4F10-8B9D-514AA6E47E9F}" srcOrd="10" destOrd="0" presId="urn:microsoft.com/office/officeart/2005/8/layout/hList9"/>
    <dgm:cxn modelId="{B7A0CE38-B260-404F-B242-AA8248AEC8D6}" type="presParOf" srcId="{DFCE2F65-54E6-4138-9BD9-3226BE45A092}" destId="{F71358F1-CCCE-4C3A-9BD2-63E22A63BE11}" srcOrd="11" destOrd="0" presId="urn:microsoft.com/office/officeart/2005/8/layout/hList9"/>
    <dgm:cxn modelId="{F5F45525-1194-429C-9831-06DB8DC8F6C1}" type="presParOf" srcId="{F71358F1-CCCE-4C3A-9BD2-63E22A63BE11}" destId="{9C60F243-DA8E-4858-A850-8EB482CB6B4F}" srcOrd="0" destOrd="0" presId="urn:microsoft.com/office/officeart/2005/8/layout/hList9"/>
    <dgm:cxn modelId="{48AA364F-F2B5-4966-B168-A485F7F6B7AF}" type="presParOf" srcId="{F71358F1-CCCE-4C3A-9BD2-63E22A63BE11}" destId="{5D643BDA-C6AA-49A9-A4E5-EA6D6EFFA15A}" srcOrd="1" destOrd="0" presId="urn:microsoft.com/office/officeart/2005/8/layout/hList9"/>
    <dgm:cxn modelId="{2FBC536A-82DD-4A79-87CB-58F754CD0505}" type="presParOf" srcId="{5D643BDA-C6AA-49A9-A4E5-EA6D6EFFA15A}" destId="{7F40C16C-2348-448B-8612-2EB26889AD43}" srcOrd="0" destOrd="0" presId="urn:microsoft.com/office/officeart/2005/8/layout/hList9"/>
    <dgm:cxn modelId="{98F8661C-5A7B-4D99-AF89-6674614D64B7}" type="presParOf" srcId="{5D643BDA-C6AA-49A9-A4E5-EA6D6EFFA15A}" destId="{F14EE218-A1F2-4079-B71B-CF93AB368C15}" srcOrd="1" destOrd="0" presId="urn:microsoft.com/office/officeart/2005/8/layout/hList9"/>
    <dgm:cxn modelId="{D763017E-AEB1-453A-83FD-0F9751A62993}" type="presParOf" srcId="{F71358F1-CCCE-4C3A-9BD2-63E22A63BE11}" destId="{223DA6DF-774A-4E2C-BEB0-82A1C2E81E3C}" srcOrd="2" destOrd="0" presId="urn:microsoft.com/office/officeart/2005/8/layout/hList9"/>
    <dgm:cxn modelId="{DD1EF0E3-A68B-4E23-BAD9-68C47AAB4D32}" type="presParOf" srcId="{223DA6DF-774A-4E2C-BEB0-82A1C2E81E3C}" destId="{EFD5BE85-9C47-423B-8B92-DA62A31FBDFC}" srcOrd="0" destOrd="0" presId="urn:microsoft.com/office/officeart/2005/8/layout/hList9"/>
    <dgm:cxn modelId="{14405774-46E8-452B-BAEC-10A82FE7A854}" type="presParOf" srcId="{223DA6DF-774A-4E2C-BEB0-82A1C2E81E3C}" destId="{BA23E816-DCDD-4ED4-BE50-66E965D022F7}" srcOrd="1" destOrd="0" presId="urn:microsoft.com/office/officeart/2005/8/layout/hList9"/>
    <dgm:cxn modelId="{420F13A6-412C-4696-BD7C-BB3D030CB467}" type="presParOf" srcId="{DFCE2F65-54E6-4138-9BD9-3226BE45A092}" destId="{80329A09-FD9C-4A05-8CF0-503EC9BED419}" srcOrd="12" destOrd="0" presId="urn:microsoft.com/office/officeart/2005/8/layout/hList9"/>
    <dgm:cxn modelId="{52108F1B-9A7E-4FB8-9D5A-A22320882A65}" type="presParOf" srcId="{DFCE2F65-54E6-4138-9BD9-3226BE45A092}" destId="{A2676A05-17D0-48A9-A9D5-8C8B4F6A2CD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17BA8EF-CB1B-4314-88C9-FE260DB4A27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153D9C0-9470-4C87-93AA-42EFA03091CF}">
      <dgm:prSet phldrT="[Text]"/>
      <dgm:spPr/>
      <dgm:t>
        <a:bodyPr/>
        <a:lstStyle/>
        <a:p>
          <a:r>
            <a:rPr lang="en-US" dirty="0"/>
            <a:t>Crew Details</a:t>
          </a:r>
          <a:endParaRPr lang="en-IN" dirty="0"/>
        </a:p>
      </dgm:t>
    </dgm:pt>
    <dgm:pt modelId="{ACA390F8-B505-4748-A9F9-3C53031C6132}" type="parTrans" cxnId="{058E5CE2-16A3-4C66-A9B5-A7740A89CDD0}">
      <dgm:prSet/>
      <dgm:spPr/>
      <dgm:t>
        <a:bodyPr/>
        <a:lstStyle/>
        <a:p>
          <a:endParaRPr lang="en-IN"/>
        </a:p>
      </dgm:t>
    </dgm:pt>
    <dgm:pt modelId="{F5C47CED-A4E9-4067-A694-708E47A1CF19}" type="sibTrans" cxnId="{058E5CE2-16A3-4C66-A9B5-A7740A89CDD0}">
      <dgm:prSet/>
      <dgm:spPr/>
      <dgm:t>
        <a:bodyPr/>
        <a:lstStyle/>
        <a:p>
          <a:endParaRPr lang="en-IN"/>
        </a:p>
      </dgm:t>
    </dgm:pt>
    <dgm:pt modelId="{A1DF5930-FC33-4E99-BFFD-A5920DD0E767}">
      <dgm:prSet phldrT="[Text]"/>
      <dgm:spPr/>
      <dgm:t>
        <a:bodyPr/>
        <a:lstStyle/>
        <a:p>
          <a:r>
            <a:rPr lang="en-US" dirty="0"/>
            <a:t>Operating Env</a:t>
          </a:r>
          <a:endParaRPr lang="en-IN" dirty="0"/>
        </a:p>
      </dgm:t>
    </dgm:pt>
    <dgm:pt modelId="{89E4B200-11D5-4F5B-91A9-618BEFBAC594}" type="parTrans" cxnId="{3CC2C928-A877-4812-BCFB-3724B15A296B}">
      <dgm:prSet/>
      <dgm:spPr/>
      <dgm:t>
        <a:bodyPr/>
        <a:lstStyle/>
        <a:p>
          <a:endParaRPr lang="en-IN"/>
        </a:p>
      </dgm:t>
    </dgm:pt>
    <dgm:pt modelId="{FCAE8F88-1833-46F7-8A2F-0067888EF5AC}" type="sibTrans" cxnId="{3CC2C928-A877-4812-BCFB-3724B15A296B}">
      <dgm:prSet/>
      <dgm:spPr/>
      <dgm:t>
        <a:bodyPr/>
        <a:lstStyle/>
        <a:p>
          <a:endParaRPr lang="en-IN"/>
        </a:p>
      </dgm:t>
    </dgm:pt>
    <dgm:pt modelId="{89677E34-7AF3-4C11-B310-31A6DAAF9556}">
      <dgm:prSet phldrT="[Text]"/>
      <dgm:spPr/>
      <dgm:t>
        <a:bodyPr/>
        <a:lstStyle/>
        <a:p>
          <a:r>
            <a:rPr lang="en-US" dirty="0"/>
            <a:t>Aircraft  Status</a:t>
          </a:r>
          <a:endParaRPr lang="en-IN" dirty="0"/>
        </a:p>
      </dgm:t>
    </dgm:pt>
    <dgm:pt modelId="{E996F2E9-E9EC-4F47-BEC3-92E3B9067A87}" type="parTrans" cxnId="{1DED14C6-EF81-48C9-B92C-F08E7404AE6D}">
      <dgm:prSet/>
      <dgm:spPr/>
      <dgm:t>
        <a:bodyPr/>
        <a:lstStyle/>
        <a:p>
          <a:endParaRPr lang="en-IN"/>
        </a:p>
      </dgm:t>
    </dgm:pt>
    <dgm:pt modelId="{FC51311F-A429-41C0-A2E0-980516BCCBD1}" type="sibTrans" cxnId="{1DED14C6-EF81-48C9-B92C-F08E7404AE6D}">
      <dgm:prSet/>
      <dgm:spPr/>
      <dgm:t>
        <a:bodyPr/>
        <a:lstStyle/>
        <a:p>
          <a:endParaRPr lang="en-IN"/>
        </a:p>
      </dgm:t>
    </dgm:pt>
    <dgm:pt modelId="{87411454-3339-46A1-AF76-7A411E80F3BD}">
      <dgm:prSet phldrT="[Text]"/>
      <dgm:spPr/>
      <dgm:t>
        <a:bodyPr/>
        <a:lstStyle/>
        <a:p>
          <a:r>
            <a:rPr lang="en-US" dirty="0"/>
            <a:t>MEL?</a:t>
          </a:r>
          <a:endParaRPr lang="en-IN" dirty="0"/>
        </a:p>
      </dgm:t>
    </dgm:pt>
    <dgm:pt modelId="{194B78D2-1DE0-4E48-80DB-3389BF267590}" type="parTrans" cxnId="{80A51434-3E12-4147-A750-CB18713DDFF1}">
      <dgm:prSet/>
      <dgm:spPr/>
      <dgm:t>
        <a:bodyPr/>
        <a:lstStyle/>
        <a:p>
          <a:endParaRPr lang="en-IN"/>
        </a:p>
      </dgm:t>
    </dgm:pt>
    <dgm:pt modelId="{F8743958-B5DF-4422-A465-0B5F3C1ED0EF}" type="sibTrans" cxnId="{80A51434-3E12-4147-A750-CB18713DDFF1}">
      <dgm:prSet/>
      <dgm:spPr/>
      <dgm:t>
        <a:bodyPr/>
        <a:lstStyle/>
        <a:p>
          <a:endParaRPr lang="en-IN"/>
        </a:p>
      </dgm:t>
    </dgm:pt>
    <dgm:pt modelId="{8AE43EC3-629C-41D6-8AC2-EF17910FC3CD}">
      <dgm:prSet phldrT="[Text]"/>
      <dgm:spPr/>
      <dgm:t>
        <a:bodyPr/>
        <a:lstStyle/>
        <a:p>
          <a:r>
            <a:rPr lang="en-US" dirty="0"/>
            <a:t>Weather</a:t>
          </a:r>
          <a:endParaRPr lang="en-IN" dirty="0"/>
        </a:p>
      </dgm:t>
    </dgm:pt>
    <dgm:pt modelId="{2320D251-9DF4-43DB-8959-ABC2AC3B18C5}" type="parTrans" cxnId="{6C4C58DF-A7EA-4984-8035-DDC57D0BB9B8}">
      <dgm:prSet/>
      <dgm:spPr/>
      <dgm:t>
        <a:bodyPr/>
        <a:lstStyle/>
        <a:p>
          <a:endParaRPr lang="en-IN"/>
        </a:p>
      </dgm:t>
    </dgm:pt>
    <dgm:pt modelId="{4FD22D80-9DDE-4B40-95CB-CDBCB5FF6D17}" type="sibTrans" cxnId="{6C4C58DF-A7EA-4984-8035-DDC57D0BB9B8}">
      <dgm:prSet/>
      <dgm:spPr/>
      <dgm:t>
        <a:bodyPr/>
        <a:lstStyle/>
        <a:p>
          <a:endParaRPr lang="en-IN"/>
        </a:p>
      </dgm:t>
    </dgm:pt>
    <dgm:pt modelId="{29F5A817-4FF9-4D5D-B202-C3EE5925F460}">
      <dgm:prSet phldrT="[Text]"/>
      <dgm:spPr/>
      <dgm:t>
        <a:bodyPr/>
        <a:lstStyle/>
        <a:p>
          <a:r>
            <a:rPr lang="en-US" dirty="0"/>
            <a:t>Aerodromes</a:t>
          </a:r>
          <a:endParaRPr lang="en-IN" dirty="0"/>
        </a:p>
      </dgm:t>
    </dgm:pt>
    <dgm:pt modelId="{1574594B-5B75-4B24-9B07-65541E634BC7}" type="parTrans" cxnId="{2DDDF931-5744-4D5D-AC65-8719F0A52F26}">
      <dgm:prSet/>
      <dgm:spPr/>
      <dgm:t>
        <a:bodyPr/>
        <a:lstStyle/>
        <a:p>
          <a:endParaRPr lang="en-IN"/>
        </a:p>
      </dgm:t>
    </dgm:pt>
    <dgm:pt modelId="{2FB74C20-6324-4B00-B89E-12395AC6012D}" type="sibTrans" cxnId="{2DDDF931-5744-4D5D-AC65-8719F0A52F26}">
      <dgm:prSet/>
      <dgm:spPr/>
      <dgm:t>
        <a:bodyPr/>
        <a:lstStyle/>
        <a:p>
          <a:endParaRPr lang="en-IN"/>
        </a:p>
      </dgm:t>
    </dgm:pt>
    <dgm:pt modelId="{4529893E-8487-4DA3-B314-7BC95594D78A}">
      <dgm:prSet phldrT="[Text]"/>
      <dgm:spPr/>
      <dgm:t>
        <a:bodyPr/>
        <a:lstStyle/>
        <a:p>
          <a:r>
            <a:rPr lang="en-US" dirty="0"/>
            <a:t>App Aids</a:t>
          </a:r>
          <a:endParaRPr lang="en-IN" dirty="0"/>
        </a:p>
      </dgm:t>
    </dgm:pt>
    <dgm:pt modelId="{5BD298DB-C470-4D45-B1A7-84F1D212FE32}" type="parTrans" cxnId="{5FB2E72F-5885-422D-818C-D81B9FCFD946}">
      <dgm:prSet/>
      <dgm:spPr/>
      <dgm:t>
        <a:bodyPr/>
        <a:lstStyle/>
        <a:p>
          <a:endParaRPr lang="en-IN"/>
        </a:p>
      </dgm:t>
    </dgm:pt>
    <dgm:pt modelId="{BFFA11D9-1F58-45CF-8845-35EF431D5486}" type="sibTrans" cxnId="{5FB2E72F-5885-422D-818C-D81B9FCFD946}">
      <dgm:prSet/>
      <dgm:spPr/>
      <dgm:t>
        <a:bodyPr/>
        <a:lstStyle/>
        <a:p>
          <a:endParaRPr lang="en-IN"/>
        </a:p>
      </dgm:t>
    </dgm:pt>
    <dgm:pt modelId="{D5E856A8-AF85-472B-9650-46F57E325A15}">
      <dgm:prSet phldrT="[Text]"/>
      <dgm:spPr/>
      <dgm:t>
        <a:bodyPr/>
        <a:lstStyle/>
        <a:p>
          <a:r>
            <a:rPr lang="en-US" dirty="0"/>
            <a:t>FDTL Status</a:t>
          </a:r>
          <a:endParaRPr lang="en-IN" dirty="0"/>
        </a:p>
      </dgm:t>
    </dgm:pt>
    <dgm:pt modelId="{4E1291C2-5FD2-49A1-B802-13E610141C68}" type="parTrans" cxnId="{BA15EF3D-1460-4A18-9699-290FBE013F54}">
      <dgm:prSet/>
      <dgm:spPr/>
      <dgm:t>
        <a:bodyPr/>
        <a:lstStyle/>
        <a:p>
          <a:endParaRPr lang="en-IN"/>
        </a:p>
      </dgm:t>
    </dgm:pt>
    <dgm:pt modelId="{9AD47DD5-98B0-4CC9-9E53-0936DB1AC3DC}" type="sibTrans" cxnId="{BA15EF3D-1460-4A18-9699-290FBE013F54}">
      <dgm:prSet/>
      <dgm:spPr/>
      <dgm:t>
        <a:bodyPr/>
        <a:lstStyle/>
        <a:p>
          <a:endParaRPr lang="en-IN"/>
        </a:p>
      </dgm:t>
    </dgm:pt>
    <dgm:pt modelId="{C7664A9D-6B38-433B-911D-0211D7E372B9}" type="pres">
      <dgm:prSet presAssocID="{A17BA8EF-CB1B-4314-88C9-FE260DB4A275}" presName="Name0" presStyleCnt="0">
        <dgm:presLayoutVars>
          <dgm:dir/>
          <dgm:animLvl val="lvl"/>
          <dgm:resizeHandles val="exact"/>
        </dgm:presLayoutVars>
      </dgm:prSet>
      <dgm:spPr/>
    </dgm:pt>
    <dgm:pt modelId="{75067836-34EB-41ED-B0B1-9917838165BD}" type="pres">
      <dgm:prSet presAssocID="{7153D9C0-9470-4C87-93AA-42EFA03091CF}" presName="composite" presStyleCnt="0"/>
      <dgm:spPr/>
    </dgm:pt>
    <dgm:pt modelId="{D61054A9-9F7B-4129-92D9-5799F350372A}" type="pres">
      <dgm:prSet presAssocID="{7153D9C0-9470-4C87-93AA-42EFA03091C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AD33993-6C6D-4F87-9B14-48650DFEFEC2}" type="pres">
      <dgm:prSet presAssocID="{7153D9C0-9470-4C87-93AA-42EFA03091CF}" presName="desTx" presStyleLbl="alignAccFollowNode1" presStyleIdx="0" presStyleCnt="3">
        <dgm:presLayoutVars>
          <dgm:bulletEnabled val="1"/>
        </dgm:presLayoutVars>
      </dgm:prSet>
      <dgm:spPr/>
    </dgm:pt>
    <dgm:pt modelId="{8F4C5B6A-CC05-4CF2-8D0E-73262DD02622}" type="pres">
      <dgm:prSet presAssocID="{F5C47CED-A4E9-4067-A694-708E47A1CF19}" presName="space" presStyleCnt="0"/>
      <dgm:spPr/>
    </dgm:pt>
    <dgm:pt modelId="{B79A17DD-6841-4B31-8AA1-0AA6B43DA4F4}" type="pres">
      <dgm:prSet presAssocID="{A1DF5930-FC33-4E99-BFFD-A5920DD0E767}" presName="composite" presStyleCnt="0"/>
      <dgm:spPr/>
    </dgm:pt>
    <dgm:pt modelId="{9E0E04E5-B987-4516-86F2-28587E93CB5F}" type="pres">
      <dgm:prSet presAssocID="{A1DF5930-FC33-4E99-BFFD-A5920DD0E76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C67507A-D6DC-42A5-B42D-383574BC2ABF}" type="pres">
      <dgm:prSet presAssocID="{A1DF5930-FC33-4E99-BFFD-A5920DD0E767}" presName="desTx" presStyleLbl="alignAccFollowNode1" presStyleIdx="1" presStyleCnt="3" custLinFactNeighborY="-10476">
        <dgm:presLayoutVars>
          <dgm:bulletEnabled val="1"/>
        </dgm:presLayoutVars>
      </dgm:prSet>
      <dgm:spPr/>
    </dgm:pt>
    <dgm:pt modelId="{45A944B5-952B-4B75-AA68-D254AE982BDB}" type="pres">
      <dgm:prSet presAssocID="{FCAE8F88-1833-46F7-8A2F-0067888EF5AC}" presName="space" presStyleCnt="0"/>
      <dgm:spPr/>
    </dgm:pt>
    <dgm:pt modelId="{BC2FB6A1-B429-49E8-B584-326F47605ADD}" type="pres">
      <dgm:prSet presAssocID="{89677E34-7AF3-4C11-B310-31A6DAAF9556}" presName="composite" presStyleCnt="0"/>
      <dgm:spPr/>
    </dgm:pt>
    <dgm:pt modelId="{FB4A667C-1482-4538-8E80-B57C87DC4C80}" type="pres">
      <dgm:prSet presAssocID="{89677E34-7AF3-4C11-B310-31A6DAAF955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D9DA376-B450-48A1-8682-2EE170062861}" type="pres">
      <dgm:prSet presAssocID="{89677E34-7AF3-4C11-B310-31A6DAAF955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CC2C928-A877-4812-BCFB-3724B15A296B}" srcId="{A17BA8EF-CB1B-4314-88C9-FE260DB4A275}" destId="{A1DF5930-FC33-4E99-BFFD-A5920DD0E767}" srcOrd="1" destOrd="0" parTransId="{89E4B200-11D5-4F5B-91A9-618BEFBAC594}" sibTransId="{FCAE8F88-1833-46F7-8A2F-0067888EF5AC}"/>
    <dgm:cxn modelId="{5FB2E72F-5885-422D-818C-D81B9FCFD946}" srcId="{A1DF5930-FC33-4E99-BFFD-A5920DD0E767}" destId="{4529893E-8487-4DA3-B314-7BC95594D78A}" srcOrd="2" destOrd="0" parTransId="{5BD298DB-C470-4D45-B1A7-84F1D212FE32}" sibTransId="{BFFA11D9-1F58-45CF-8845-35EF431D5486}"/>
    <dgm:cxn modelId="{2DDDF931-5744-4D5D-AC65-8719F0A52F26}" srcId="{A1DF5930-FC33-4E99-BFFD-A5920DD0E767}" destId="{29F5A817-4FF9-4D5D-B202-C3EE5925F460}" srcOrd="1" destOrd="0" parTransId="{1574594B-5B75-4B24-9B07-65541E634BC7}" sibTransId="{2FB74C20-6324-4B00-B89E-12395AC6012D}"/>
    <dgm:cxn modelId="{80A51434-3E12-4147-A750-CB18713DDFF1}" srcId="{89677E34-7AF3-4C11-B310-31A6DAAF9556}" destId="{87411454-3339-46A1-AF76-7A411E80F3BD}" srcOrd="0" destOrd="0" parTransId="{194B78D2-1DE0-4E48-80DB-3389BF267590}" sibTransId="{F8743958-B5DF-4422-A465-0B5F3C1ED0EF}"/>
    <dgm:cxn modelId="{BA15EF3D-1460-4A18-9699-290FBE013F54}" srcId="{7153D9C0-9470-4C87-93AA-42EFA03091CF}" destId="{D5E856A8-AF85-472B-9650-46F57E325A15}" srcOrd="0" destOrd="0" parTransId="{4E1291C2-5FD2-49A1-B802-13E610141C68}" sibTransId="{9AD47DD5-98B0-4CC9-9E53-0936DB1AC3DC}"/>
    <dgm:cxn modelId="{DF066873-7D5E-40DD-95EB-7282B8B67DA5}" type="presOf" srcId="{89677E34-7AF3-4C11-B310-31A6DAAF9556}" destId="{FB4A667C-1482-4538-8E80-B57C87DC4C80}" srcOrd="0" destOrd="0" presId="urn:microsoft.com/office/officeart/2005/8/layout/hList1"/>
    <dgm:cxn modelId="{799CF454-BCAC-4A29-9A5F-498FD7DF26F8}" type="presOf" srcId="{87411454-3339-46A1-AF76-7A411E80F3BD}" destId="{3D9DA376-B450-48A1-8682-2EE170062861}" srcOrd="0" destOrd="0" presId="urn:microsoft.com/office/officeart/2005/8/layout/hList1"/>
    <dgm:cxn modelId="{26EF8A5A-7661-48BB-8059-12D1299EFC98}" type="presOf" srcId="{29F5A817-4FF9-4D5D-B202-C3EE5925F460}" destId="{9C67507A-D6DC-42A5-B42D-383574BC2ABF}" srcOrd="0" destOrd="1" presId="urn:microsoft.com/office/officeart/2005/8/layout/hList1"/>
    <dgm:cxn modelId="{34B4D0AF-2938-4E89-AD5D-CE9C7647A843}" type="presOf" srcId="{7153D9C0-9470-4C87-93AA-42EFA03091CF}" destId="{D61054A9-9F7B-4129-92D9-5799F350372A}" srcOrd="0" destOrd="0" presId="urn:microsoft.com/office/officeart/2005/8/layout/hList1"/>
    <dgm:cxn modelId="{F32BF2C2-361F-42CC-BFD5-D24BEDC375FB}" type="presOf" srcId="{4529893E-8487-4DA3-B314-7BC95594D78A}" destId="{9C67507A-D6DC-42A5-B42D-383574BC2ABF}" srcOrd="0" destOrd="2" presId="urn:microsoft.com/office/officeart/2005/8/layout/hList1"/>
    <dgm:cxn modelId="{94F408C5-0BD0-4E7B-AD89-03D80FE8615D}" type="presOf" srcId="{D5E856A8-AF85-472B-9650-46F57E325A15}" destId="{BAD33993-6C6D-4F87-9B14-48650DFEFEC2}" srcOrd="0" destOrd="0" presId="urn:microsoft.com/office/officeart/2005/8/layout/hList1"/>
    <dgm:cxn modelId="{1DED14C6-EF81-48C9-B92C-F08E7404AE6D}" srcId="{A17BA8EF-CB1B-4314-88C9-FE260DB4A275}" destId="{89677E34-7AF3-4C11-B310-31A6DAAF9556}" srcOrd="2" destOrd="0" parTransId="{E996F2E9-E9EC-4F47-BEC3-92E3B9067A87}" sibTransId="{FC51311F-A429-41C0-A2E0-980516BCCBD1}"/>
    <dgm:cxn modelId="{92F6EADC-2E82-4BC3-A26D-09831A6B129B}" type="presOf" srcId="{A17BA8EF-CB1B-4314-88C9-FE260DB4A275}" destId="{C7664A9D-6B38-433B-911D-0211D7E372B9}" srcOrd="0" destOrd="0" presId="urn:microsoft.com/office/officeart/2005/8/layout/hList1"/>
    <dgm:cxn modelId="{6C4C58DF-A7EA-4984-8035-DDC57D0BB9B8}" srcId="{A1DF5930-FC33-4E99-BFFD-A5920DD0E767}" destId="{8AE43EC3-629C-41D6-8AC2-EF17910FC3CD}" srcOrd="0" destOrd="0" parTransId="{2320D251-9DF4-43DB-8959-ABC2AC3B18C5}" sibTransId="{4FD22D80-9DDE-4B40-95CB-CDBCB5FF6D17}"/>
    <dgm:cxn modelId="{058E5CE2-16A3-4C66-A9B5-A7740A89CDD0}" srcId="{A17BA8EF-CB1B-4314-88C9-FE260DB4A275}" destId="{7153D9C0-9470-4C87-93AA-42EFA03091CF}" srcOrd="0" destOrd="0" parTransId="{ACA390F8-B505-4748-A9F9-3C53031C6132}" sibTransId="{F5C47CED-A4E9-4067-A694-708E47A1CF19}"/>
    <dgm:cxn modelId="{618383F0-19D2-4378-B636-1817E49D985F}" type="presOf" srcId="{A1DF5930-FC33-4E99-BFFD-A5920DD0E767}" destId="{9E0E04E5-B987-4516-86F2-28587E93CB5F}" srcOrd="0" destOrd="0" presId="urn:microsoft.com/office/officeart/2005/8/layout/hList1"/>
    <dgm:cxn modelId="{C16197F2-2282-4C5B-BD7F-2E0E266BED3B}" type="presOf" srcId="{8AE43EC3-629C-41D6-8AC2-EF17910FC3CD}" destId="{9C67507A-D6DC-42A5-B42D-383574BC2ABF}" srcOrd="0" destOrd="0" presId="urn:microsoft.com/office/officeart/2005/8/layout/hList1"/>
    <dgm:cxn modelId="{E6D3A95A-5B49-46D1-991D-E6F0CAA8CC6A}" type="presParOf" srcId="{C7664A9D-6B38-433B-911D-0211D7E372B9}" destId="{75067836-34EB-41ED-B0B1-9917838165BD}" srcOrd="0" destOrd="0" presId="urn:microsoft.com/office/officeart/2005/8/layout/hList1"/>
    <dgm:cxn modelId="{AF690EEE-5B90-4A5A-81B0-08689D7009B4}" type="presParOf" srcId="{75067836-34EB-41ED-B0B1-9917838165BD}" destId="{D61054A9-9F7B-4129-92D9-5799F350372A}" srcOrd="0" destOrd="0" presId="urn:microsoft.com/office/officeart/2005/8/layout/hList1"/>
    <dgm:cxn modelId="{1D90F60D-163F-4696-886D-F1C6DEB8D3A5}" type="presParOf" srcId="{75067836-34EB-41ED-B0B1-9917838165BD}" destId="{BAD33993-6C6D-4F87-9B14-48650DFEFEC2}" srcOrd="1" destOrd="0" presId="urn:microsoft.com/office/officeart/2005/8/layout/hList1"/>
    <dgm:cxn modelId="{77701CE9-2898-4041-9EBF-478A207F6559}" type="presParOf" srcId="{C7664A9D-6B38-433B-911D-0211D7E372B9}" destId="{8F4C5B6A-CC05-4CF2-8D0E-73262DD02622}" srcOrd="1" destOrd="0" presId="urn:microsoft.com/office/officeart/2005/8/layout/hList1"/>
    <dgm:cxn modelId="{473C5EA5-3A7D-4FC5-B968-1D5D8C272CAB}" type="presParOf" srcId="{C7664A9D-6B38-433B-911D-0211D7E372B9}" destId="{B79A17DD-6841-4B31-8AA1-0AA6B43DA4F4}" srcOrd="2" destOrd="0" presId="urn:microsoft.com/office/officeart/2005/8/layout/hList1"/>
    <dgm:cxn modelId="{4D6D86D2-ACED-41D0-89B9-3B4C304D4003}" type="presParOf" srcId="{B79A17DD-6841-4B31-8AA1-0AA6B43DA4F4}" destId="{9E0E04E5-B987-4516-86F2-28587E93CB5F}" srcOrd="0" destOrd="0" presId="urn:microsoft.com/office/officeart/2005/8/layout/hList1"/>
    <dgm:cxn modelId="{8261326C-ECA0-4E41-9CC3-FDB0BEC26024}" type="presParOf" srcId="{B79A17DD-6841-4B31-8AA1-0AA6B43DA4F4}" destId="{9C67507A-D6DC-42A5-B42D-383574BC2ABF}" srcOrd="1" destOrd="0" presId="urn:microsoft.com/office/officeart/2005/8/layout/hList1"/>
    <dgm:cxn modelId="{EABF5472-C326-442D-A02F-F2AA91204DBC}" type="presParOf" srcId="{C7664A9D-6B38-433B-911D-0211D7E372B9}" destId="{45A944B5-952B-4B75-AA68-D254AE982BDB}" srcOrd="3" destOrd="0" presId="urn:microsoft.com/office/officeart/2005/8/layout/hList1"/>
    <dgm:cxn modelId="{80238A22-CEBE-4152-B2E1-5A7E2FF9CD62}" type="presParOf" srcId="{C7664A9D-6B38-433B-911D-0211D7E372B9}" destId="{BC2FB6A1-B429-49E8-B584-326F47605ADD}" srcOrd="4" destOrd="0" presId="urn:microsoft.com/office/officeart/2005/8/layout/hList1"/>
    <dgm:cxn modelId="{9CE19444-A7AC-4BFF-95B9-BFB77F557447}" type="presParOf" srcId="{BC2FB6A1-B429-49E8-B584-326F47605ADD}" destId="{FB4A667C-1482-4538-8E80-B57C87DC4C80}" srcOrd="0" destOrd="0" presId="urn:microsoft.com/office/officeart/2005/8/layout/hList1"/>
    <dgm:cxn modelId="{1A69AB6A-5FC2-4C1E-A20D-8F005CDFD3F6}" type="presParOf" srcId="{BC2FB6A1-B429-49E8-B584-326F47605ADD}" destId="{3D9DA376-B450-48A1-8682-2EE1700628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2425F9-A8B8-4064-80DC-2E9278A2CAB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167845B-43F7-4597-83BC-BEAAC41C2B44}">
      <dgm:prSet phldrT="[Text]"/>
      <dgm:spPr/>
      <dgm:t>
        <a:bodyPr/>
        <a:lstStyle/>
        <a:p>
          <a:r>
            <a:rPr lang="en-US" dirty="0"/>
            <a:t>Crew</a:t>
          </a:r>
          <a:endParaRPr lang="en-IN" dirty="0"/>
        </a:p>
      </dgm:t>
    </dgm:pt>
    <dgm:pt modelId="{4BD32823-3538-492D-B1F8-8A995A385DFA}" type="parTrans" cxnId="{C8616ABC-D548-4A61-95C6-43817A626863}">
      <dgm:prSet/>
      <dgm:spPr/>
      <dgm:t>
        <a:bodyPr/>
        <a:lstStyle/>
        <a:p>
          <a:endParaRPr lang="en-IN"/>
        </a:p>
      </dgm:t>
    </dgm:pt>
    <dgm:pt modelId="{5C5C6F5A-5AA3-4F33-94D0-47C489101D17}" type="sibTrans" cxnId="{C8616ABC-D548-4A61-95C6-43817A626863}">
      <dgm:prSet/>
      <dgm:spPr/>
      <dgm:t>
        <a:bodyPr/>
        <a:lstStyle/>
        <a:p>
          <a:endParaRPr lang="en-IN"/>
        </a:p>
      </dgm:t>
    </dgm:pt>
    <dgm:pt modelId="{AB36A37F-373D-406B-96C6-075922473A55}">
      <dgm:prSet phldrT="[Text]"/>
      <dgm:spPr/>
      <dgm:t>
        <a:bodyPr/>
        <a:lstStyle/>
        <a:p>
          <a:r>
            <a:rPr lang="en-US" dirty="0"/>
            <a:t>Training History</a:t>
          </a:r>
          <a:endParaRPr lang="en-IN" dirty="0"/>
        </a:p>
      </dgm:t>
    </dgm:pt>
    <dgm:pt modelId="{A64141AC-F42D-4D29-9DD2-3054569A1757}" type="parTrans" cxnId="{3E29C909-DB76-43ED-B248-EE61C8B005BA}">
      <dgm:prSet/>
      <dgm:spPr/>
      <dgm:t>
        <a:bodyPr/>
        <a:lstStyle/>
        <a:p>
          <a:endParaRPr lang="en-IN"/>
        </a:p>
      </dgm:t>
    </dgm:pt>
    <dgm:pt modelId="{5B3A2DEB-4CFC-4C1B-A397-0317976B859D}" type="sibTrans" cxnId="{3E29C909-DB76-43ED-B248-EE61C8B005BA}">
      <dgm:prSet/>
      <dgm:spPr/>
      <dgm:t>
        <a:bodyPr/>
        <a:lstStyle/>
        <a:p>
          <a:endParaRPr lang="en-IN"/>
        </a:p>
      </dgm:t>
    </dgm:pt>
    <dgm:pt modelId="{8F4A7528-FD87-45DB-84D3-791F7B3E5E35}">
      <dgm:prSet phldrT="[Text]"/>
      <dgm:spPr/>
      <dgm:t>
        <a:bodyPr/>
        <a:lstStyle/>
        <a:p>
          <a:r>
            <a:rPr lang="en-US" dirty="0"/>
            <a:t>CRM Compatibility</a:t>
          </a:r>
          <a:endParaRPr lang="en-IN" dirty="0"/>
        </a:p>
      </dgm:t>
    </dgm:pt>
    <dgm:pt modelId="{2A76DD96-05BC-4F1D-8AEB-1AB586C8CCF3}" type="parTrans" cxnId="{ADC2723F-EFA1-4A76-A6A4-38D37A737C35}">
      <dgm:prSet/>
      <dgm:spPr/>
      <dgm:t>
        <a:bodyPr/>
        <a:lstStyle/>
        <a:p>
          <a:endParaRPr lang="en-IN"/>
        </a:p>
      </dgm:t>
    </dgm:pt>
    <dgm:pt modelId="{9FD68935-B97A-4B2F-8857-BF64BEEC3E8C}" type="sibTrans" cxnId="{ADC2723F-EFA1-4A76-A6A4-38D37A737C35}">
      <dgm:prSet/>
      <dgm:spPr/>
      <dgm:t>
        <a:bodyPr/>
        <a:lstStyle/>
        <a:p>
          <a:endParaRPr lang="en-IN"/>
        </a:p>
      </dgm:t>
    </dgm:pt>
    <dgm:pt modelId="{24CBCD93-430E-4714-AA2A-0429EFF5353D}">
      <dgm:prSet phldrT="[Text]"/>
      <dgm:spPr/>
      <dgm:t>
        <a:bodyPr/>
        <a:lstStyle/>
        <a:p>
          <a:r>
            <a:rPr lang="en-US" dirty="0"/>
            <a:t>Aircraft &amp; Airline</a:t>
          </a:r>
          <a:endParaRPr lang="en-IN" dirty="0"/>
        </a:p>
      </dgm:t>
    </dgm:pt>
    <dgm:pt modelId="{C412693C-5676-4281-AD3C-F3E508684F83}" type="parTrans" cxnId="{26DBF4FD-AE3E-4F65-87CD-170F0D80D01E}">
      <dgm:prSet/>
      <dgm:spPr/>
      <dgm:t>
        <a:bodyPr/>
        <a:lstStyle/>
        <a:p>
          <a:endParaRPr lang="en-IN"/>
        </a:p>
      </dgm:t>
    </dgm:pt>
    <dgm:pt modelId="{91B25715-F3D7-4CDF-BDEA-356597E856ED}" type="sibTrans" cxnId="{26DBF4FD-AE3E-4F65-87CD-170F0D80D01E}">
      <dgm:prSet/>
      <dgm:spPr/>
      <dgm:t>
        <a:bodyPr/>
        <a:lstStyle/>
        <a:p>
          <a:endParaRPr lang="en-IN"/>
        </a:p>
      </dgm:t>
    </dgm:pt>
    <dgm:pt modelId="{601AE210-1693-40C6-848F-A9316D433B4E}">
      <dgm:prSet phldrT="[Text]"/>
      <dgm:spPr/>
      <dgm:t>
        <a:bodyPr/>
        <a:lstStyle/>
        <a:p>
          <a:r>
            <a:rPr lang="en-US" dirty="0"/>
            <a:t>Incident History</a:t>
          </a:r>
          <a:endParaRPr lang="en-IN" dirty="0"/>
        </a:p>
      </dgm:t>
    </dgm:pt>
    <dgm:pt modelId="{F82A9F8B-757D-490D-BBD9-06C3E06BCE90}" type="parTrans" cxnId="{FE5A88A4-BEB8-4A36-902F-ABAC1692C944}">
      <dgm:prSet/>
      <dgm:spPr/>
      <dgm:t>
        <a:bodyPr/>
        <a:lstStyle/>
        <a:p>
          <a:endParaRPr lang="en-IN"/>
        </a:p>
      </dgm:t>
    </dgm:pt>
    <dgm:pt modelId="{2621955B-0741-40BF-860A-4608CEA49BD8}" type="sibTrans" cxnId="{FE5A88A4-BEB8-4A36-902F-ABAC1692C944}">
      <dgm:prSet/>
      <dgm:spPr/>
      <dgm:t>
        <a:bodyPr/>
        <a:lstStyle/>
        <a:p>
          <a:endParaRPr lang="en-IN"/>
        </a:p>
      </dgm:t>
    </dgm:pt>
    <dgm:pt modelId="{CDCE9404-34A0-447E-994C-C8DC47F11B4A}">
      <dgm:prSet phldrT="[Text]"/>
      <dgm:spPr/>
      <dgm:t>
        <a:bodyPr/>
        <a:lstStyle/>
        <a:p>
          <a:r>
            <a:rPr lang="en-US" dirty="0"/>
            <a:t>Fleet Records</a:t>
          </a:r>
          <a:endParaRPr lang="en-IN" dirty="0"/>
        </a:p>
      </dgm:t>
    </dgm:pt>
    <dgm:pt modelId="{657039E5-929D-45AE-8AC1-08ACD6B05279}" type="parTrans" cxnId="{6753D73A-EEF5-4241-8F5F-0D42F7CCAABF}">
      <dgm:prSet/>
      <dgm:spPr/>
      <dgm:t>
        <a:bodyPr/>
        <a:lstStyle/>
        <a:p>
          <a:endParaRPr lang="en-IN"/>
        </a:p>
      </dgm:t>
    </dgm:pt>
    <dgm:pt modelId="{43C142B3-7ECE-4A1C-96E3-1D80111DF242}" type="sibTrans" cxnId="{6753D73A-EEF5-4241-8F5F-0D42F7CCAABF}">
      <dgm:prSet/>
      <dgm:spPr/>
      <dgm:t>
        <a:bodyPr/>
        <a:lstStyle/>
        <a:p>
          <a:endParaRPr lang="en-IN"/>
        </a:p>
      </dgm:t>
    </dgm:pt>
    <dgm:pt modelId="{0BCD9831-639B-4BE4-BCFE-50AAC7B44EB7}">
      <dgm:prSet phldrT="[Text]"/>
      <dgm:spPr/>
      <dgm:t>
        <a:bodyPr/>
        <a:lstStyle/>
        <a:p>
          <a:r>
            <a:rPr lang="en-US" dirty="0"/>
            <a:t>Airports</a:t>
          </a:r>
          <a:endParaRPr lang="en-IN" dirty="0"/>
        </a:p>
      </dgm:t>
    </dgm:pt>
    <dgm:pt modelId="{FBBFF323-573C-4283-84BB-54D690A1A242}" type="parTrans" cxnId="{9EB4015A-449B-4CE7-B83E-C64926B62CB8}">
      <dgm:prSet/>
      <dgm:spPr/>
      <dgm:t>
        <a:bodyPr/>
        <a:lstStyle/>
        <a:p>
          <a:endParaRPr lang="en-IN"/>
        </a:p>
      </dgm:t>
    </dgm:pt>
    <dgm:pt modelId="{E570B5C7-A5B1-4C0B-A74F-843DD67E9E1E}" type="sibTrans" cxnId="{9EB4015A-449B-4CE7-B83E-C64926B62CB8}">
      <dgm:prSet/>
      <dgm:spPr/>
      <dgm:t>
        <a:bodyPr/>
        <a:lstStyle/>
        <a:p>
          <a:endParaRPr lang="en-IN"/>
        </a:p>
      </dgm:t>
    </dgm:pt>
    <dgm:pt modelId="{05515B35-2960-4BEF-8E9A-F0DC6C3A6E64}">
      <dgm:prSet phldrT="[Text]"/>
      <dgm:spPr/>
      <dgm:t>
        <a:bodyPr/>
        <a:lstStyle/>
        <a:p>
          <a:r>
            <a:rPr lang="en-US" dirty="0"/>
            <a:t>Weather </a:t>
          </a:r>
          <a:endParaRPr lang="en-IN" dirty="0"/>
        </a:p>
      </dgm:t>
    </dgm:pt>
    <dgm:pt modelId="{8FB51BCC-FACD-4A24-A3B9-2DD103D162CE}" type="parTrans" cxnId="{573E52FE-C197-40A4-B0A6-57D2483C5AE1}">
      <dgm:prSet/>
      <dgm:spPr/>
      <dgm:t>
        <a:bodyPr/>
        <a:lstStyle/>
        <a:p>
          <a:endParaRPr lang="en-IN"/>
        </a:p>
      </dgm:t>
    </dgm:pt>
    <dgm:pt modelId="{7D08950B-940F-4D23-874B-1A74724BD46C}" type="sibTrans" cxnId="{573E52FE-C197-40A4-B0A6-57D2483C5AE1}">
      <dgm:prSet/>
      <dgm:spPr/>
      <dgm:t>
        <a:bodyPr/>
        <a:lstStyle/>
        <a:p>
          <a:endParaRPr lang="en-IN"/>
        </a:p>
      </dgm:t>
    </dgm:pt>
    <dgm:pt modelId="{CA18D67E-DDA9-4CD9-8FAE-144B41828CF6}">
      <dgm:prSet phldrT="[Text]"/>
      <dgm:spPr/>
      <dgm:t>
        <a:bodyPr/>
        <a:lstStyle/>
        <a:p>
          <a:r>
            <a:rPr lang="en-US" dirty="0"/>
            <a:t>Incident Records</a:t>
          </a:r>
          <a:endParaRPr lang="en-IN" dirty="0"/>
        </a:p>
      </dgm:t>
    </dgm:pt>
    <dgm:pt modelId="{E823231A-C3E2-4D6E-B4E4-C4D2802EBDC7}" type="parTrans" cxnId="{128E050C-9FBC-40F3-81FC-ED51EB92BBFA}">
      <dgm:prSet/>
      <dgm:spPr/>
      <dgm:t>
        <a:bodyPr/>
        <a:lstStyle/>
        <a:p>
          <a:endParaRPr lang="en-IN"/>
        </a:p>
      </dgm:t>
    </dgm:pt>
    <dgm:pt modelId="{8247B4F2-085A-4272-8098-0D876992D460}" type="sibTrans" cxnId="{128E050C-9FBC-40F3-81FC-ED51EB92BBFA}">
      <dgm:prSet/>
      <dgm:spPr/>
      <dgm:t>
        <a:bodyPr/>
        <a:lstStyle/>
        <a:p>
          <a:endParaRPr lang="en-IN"/>
        </a:p>
      </dgm:t>
    </dgm:pt>
    <dgm:pt modelId="{DFCE2F65-54E6-4138-9BD9-3226BE45A092}" type="pres">
      <dgm:prSet presAssocID="{0E2425F9-A8B8-4064-80DC-2E9278A2CAB5}" presName="list" presStyleCnt="0">
        <dgm:presLayoutVars>
          <dgm:dir/>
          <dgm:animLvl val="lvl"/>
        </dgm:presLayoutVars>
      </dgm:prSet>
      <dgm:spPr/>
    </dgm:pt>
    <dgm:pt modelId="{B211D9C8-4D72-4EF5-9D21-B791EEFBEB0B}" type="pres">
      <dgm:prSet presAssocID="{B167845B-43F7-4597-83BC-BEAAC41C2B44}" presName="posSpace" presStyleCnt="0"/>
      <dgm:spPr/>
    </dgm:pt>
    <dgm:pt modelId="{66E121FC-7F65-4378-8B11-C26A6F7354CD}" type="pres">
      <dgm:prSet presAssocID="{B167845B-43F7-4597-83BC-BEAAC41C2B44}" presName="vertFlow" presStyleCnt="0"/>
      <dgm:spPr/>
    </dgm:pt>
    <dgm:pt modelId="{53A3A55C-3CC5-4FD1-82BC-42C4339952FB}" type="pres">
      <dgm:prSet presAssocID="{B167845B-43F7-4597-83BC-BEAAC41C2B44}" presName="topSpace" presStyleCnt="0"/>
      <dgm:spPr/>
    </dgm:pt>
    <dgm:pt modelId="{9F944C3F-E9D7-4DF0-9926-D94CA13AF8A1}" type="pres">
      <dgm:prSet presAssocID="{B167845B-43F7-4597-83BC-BEAAC41C2B44}" presName="firstComp" presStyleCnt="0"/>
      <dgm:spPr/>
    </dgm:pt>
    <dgm:pt modelId="{19DB4581-F894-409B-9301-2AA030422908}" type="pres">
      <dgm:prSet presAssocID="{B167845B-43F7-4597-83BC-BEAAC41C2B44}" presName="firstChild" presStyleLbl="bgAccFollowNode1" presStyleIdx="0" presStyleCnt="6"/>
      <dgm:spPr/>
    </dgm:pt>
    <dgm:pt modelId="{315324F0-F8CE-42C2-8391-95F99CA7AE8C}" type="pres">
      <dgm:prSet presAssocID="{B167845B-43F7-4597-83BC-BEAAC41C2B44}" presName="firstChildTx" presStyleLbl="bgAccFollowNode1" presStyleIdx="0" presStyleCnt="6">
        <dgm:presLayoutVars>
          <dgm:bulletEnabled val="1"/>
        </dgm:presLayoutVars>
      </dgm:prSet>
      <dgm:spPr/>
    </dgm:pt>
    <dgm:pt modelId="{7ADCCFCC-A471-46CF-A4C6-6AD8F8285D3E}" type="pres">
      <dgm:prSet presAssocID="{8F4A7528-FD87-45DB-84D3-791F7B3E5E35}" presName="comp" presStyleCnt="0"/>
      <dgm:spPr/>
    </dgm:pt>
    <dgm:pt modelId="{F005A240-CCCB-4807-9E96-38B9C11A56DE}" type="pres">
      <dgm:prSet presAssocID="{8F4A7528-FD87-45DB-84D3-791F7B3E5E35}" presName="child" presStyleLbl="bgAccFollowNode1" presStyleIdx="1" presStyleCnt="6"/>
      <dgm:spPr/>
    </dgm:pt>
    <dgm:pt modelId="{925E0710-7AE3-464F-A147-78A36B87F4CA}" type="pres">
      <dgm:prSet presAssocID="{8F4A7528-FD87-45DB-84D3-791F7B3E5E35}" presName="childTx" presStyleLbl="bgAccFollowNode1" presStyleIdx="1" presStyleCnt="6">
        <dgm:presLayoutVars>
          <dgm:bulletEnabled val="1"/>
        </dgm:presLayoutVars>
      </dgm:prSet>
      <dgm:spPr/>
    </dgm:pt>
    <dgm:pt modelId="{B729E3C2-4E16-4412-BAE9-4C28A744AB9E}" type="pres">
      <dgm:prSet presAssocID="{B167845B-43F7-4597-83BC-BEAAC41C2B44}" presName="negSpace" presStyleCnt="0"/>
      <dgm:spPr/>
    </dgm:pt>
    <dgm:pt modelId="{9DF138D0-2A39-42B2-A463-8D1E3AADB068}" type="pres">
      <dgm:prSet presAssocID="{B167845B-43F7-4597-83BC-BEAAC41C2B44}" presName="circle" presStyleLbl="node1" presStyleIdx="0" presStyleCnt="3"/>
      <dgm:spPr/>
    </dgm:pt>
    <dgm:pt modelId="{1DF0D22C-A18C-4D2F-BED3-5B40F8E0BDBE}" type="pres">
      <dgm:prSet presAssocID="{5C5C6F5A-5AA3-4F33-94D0-47C489101D17}" presName="transSpace" presStyleCnt="0"/>
      <dgm:spPr/>
    </dgm:pt>
    <dgm:pt modelId="{88F8727F-AF5A-4533-BDFD-31214CDC51AC}" type="pres">
      <dgm:prSet presAssocID="{24CBCD93-430E-4714-AA2A-0429EFF5353D}" presName="posSpace" presStyleCnt="0"/>
      <dgm:spPr/>
    </dgm:pt>
    <dgm:pt modelId="{8AE6761A-5C79-4B8D-9B74-D74D817EBED3}" type="pres">
      <dgm:prSet presAssocID="{24CBCD93-430E-4714-AA2A-0429EFF5353D}" presName="vertFlow" presStyleCnt="0"/>
      <dgm:spPr/>
    </dgm:pt>
    <dgm:pt modelId="{B6B76839-51FD-4026-B712-AF0A21634C53}" type="pres">
      <dgm:prSet presAssocID="{24CBCD93-430E-4714-AA2A-0429EFF5353D}" presName="topSpace" presStyleCnt="0"/>
      <dgm:spPr/>
    </dgm:pt>
    <dgm:pt modelId="{1B7AE9EF-6221-460D-A4D8-BC5B8D376D19}" type="pres">
      <dgm:prSet presAssocID="{24CBCD93-430E-4714-AA2A-0429EFF5353D}" presName="firstComp" presStyleCnt="0"/>
      <dgm:spPr/>
    </dgm:pt>
    <dgm:pt modelId="{EF44A919-F208-4B4D-A598-0049CC67F85E}" type="pres">
      <dgm:prSet presAssocID="{24CBCD93-430E-4714-AA2A-0429EFF5353D}" presName="firstChild" presStyleLbl="bgAccFollowNode1" presStyleIdx="2" presStyleCnt="6"/>
      <dgm:spPr/>
    </dgm:pt>
    <dgm:pt modelId="{A1C2BF33-C09B-44DB-8530-D2FCCB5FBDF1}" type="pres">
      <dgm:prSet presAssocID="{24CBCD93-430E-4714-AA2A-0429EFF5353D}" presName="firstChildTx" presStyleLbl="bgAccFollowNode1" presStyleIdx="2" presStyleCnt="6">
        <dgm:presLayoutVars>
          <dgm:bulletEnabled val="1"/>
        </dgm:presLayoutVars>
      </dgm:prSet>
      <dgm:spPr/>
    </dgm:pt>
    <dgm:pt modelId="{BD84B53D-44A4-4F7B-95EA-3C26C72D3EAC}" type="pres">
      <dgm:prSet presAssocID="{CDCE9404-34A0-447E-994C-C8DC47F11B4A}" presName="comp" presStyleCnt="0"/>
      <dgm:spPr/>
    </dgm:pt>
    <dgm:pt modelId="{097BA843-C47E-4596-9C70-DAF91035AF2D}" type="pres">
      <dgm:prSet presAssocID="{CDCE9404-34A0-447E-994C-C8DC47F11B4A}" presName="child" presStyleLbl="bgAccFollowNode1" presStyleIdx="3" presStyleCnt="6"/>
      <dgm:spPr/>
    </dgm:pt>
    <dgm:pt modelId="{5C7C16C8-B107-4387-8007-151E157A6692}" type="pres">
      <dgm:prSet presAssocID="{CDCE9404-34A0-447E-994C-C8DC47F11B4A}" presName="childTx" presStyleLbl="bgAccFollowNode1" presStyleIdx="3" presStyleCnt="6">
        <dgm:presLayoutVars>
          <dgm:bulletEnabled val="1"/>
        </dgm:presLayoutVars>
      </dgm:prSet>
      <dgm:spPr/>
    </dgm:pt>
    <dgm:pt modelId="{D3263B0F-4FB8-4CCE-B01A-9C9DEA530678}" type="pres">
      <dgm:prSet presAssocID="{24CBCD93-430E-4714-AA2A-0429EFF5353D}" presName="negSpace" presStyleCnt="0"/>
      <dgm:spPr/>
    </dgm:pt>
    <dgm:pt modelId="{9266A63F-6531-4864-A269-F3E6706AB994}" type="pres">
      <dgm:prSet presAssocID="{24CBCD93-430E-4714-AA2A-0429EFF5353D}" presName="circle" presStyleLbl="node1" presStyleIdx="1" presStyleCnt="3"/>
      <dgm:spPr/>
    </dgm:pt>
    <dgm:pt modelId="{7F4DBFA6-BC52-4653-AF14-C63A88F7D781}" type="pres">
      <dgm:prSet presAssocID="{91B25715-F3D7-4CDF-BDEA-356597E856ED}" presName="transSpace" presStyleCnt="0"/>
      <dgm:spPr/>
    </dgm:pt>
    <dgm:pt modelId="{51977D77-8481-4F10-8B9D-514AA6E47E9F}" type="pres">
      <dgm:prSet presAssocID="{0BCD9831-639B-4BE4-BCFE-50AAC7B44EB7}" presName="posSpace" presStyleCnt="0"/>
      <dgm:spPr/>
    </dgm:pt>
    <dgm:pt modelId="{F71358F1-CCCE-4C3A-9BD2-63E22A63BE11}" type="pres">
      <dgm:prSet presAssocID="{0BCD9831-639B-4BE4-BCFE-50AAC7B44EB7}" presName="vertFlow" presStyleCnt="0"/>
      <dgm:spPr/>
    </dgm:pt>
    <dgm:pt modelId="{9C60F243-DA8E-4858-A850-8EB482CB6B4F}" type="pres">
      <dgm:prSet presAssocID="{0BCD9831-639B-4BE4-BCFE-50AAC7B44EB7}" presName="topSpace" presStyleCnt="0"/>
      <dgm:spPr/>
    </dgm:pt>
    <dgm:pt modelId="{5D643BDA-C6AA-49A9-A4E5-EA6D6EFFA15A}" type="pres">
      <dgm:prSet presAssocID="{0BCD9831-639B-4BE4-BCFE-50AAC7B44EB7}" presName="firstComp" presStyleCnt="0"/>
      <dgm:spPr/>
    </dgm:pt>
    <dgm:pt modelId="{7F40C16C-2348-448B-8612-2EB26889AD43}" type="pres">
      <dgm:prSet presAssocID="{0BCD9831-639B-4BE4-BCFE-50AAC7B44EB7}" presName="firstChild" presStyleLbl="bgAccFollowNode1" presStyleIdx="4" presStyleCnt="6"/>
      <dgm:spPr/>
    </dgm:pt>
    <dgm:pt modelId="{F14EE218-A1F2-4079-B71B-CF93AB368C15}" type="pres">
      <dgm:prSet presAssocID="{0BCD9831-639B-4BE4-BCFE-50AAC7B44EB7}" presName="firstChildTx" presStyleLbl="bgAccFollowNode1" presStyleIdx="4" presStyleCnt="6">
        <dgm:presLayoutVars>
          <dgm:bulletEnabled val="1"/>
        </dgm:presLayoutVars>
      </dgm:prSet>
      <dgm:spPr/>
    </dgm:pt>
    <dgm:pt modelId="{223DA6DF-774A-4E2C-BEB0-82A1C2E81E3C}" type="pres">
      <dgm:prSet presAssocID="{CA18D67E-DDA9-4CD9-8FAE-144B41828CF6}" presName="comp" presStyleCnt="0"/>
      <dgm:spPr/>
    </dgm:pt>
    <dgm:pt modelId="{EFD5BE85-9C47-423B-8B92-DA62A31FBDFC}" type="pres">
      <dgm:prSet presAssocID="{CA18D67E-DDA9-4CD9-8FAE-144B41828CF6}" presName="child" presStyleLbl="bgAccFollowNode1" presStyleIdx="5" presStyleCnt="6"/>
      <dgm:spPr/>
    </dgm:pt>
    <dgm:pt modelId="{BA23E816-DCDD-4ED4-BE50-66E965D022F7}" type="pres">
      <dgm:prSet presAssocID="{CA18D67E-DDA9-4CD9-8FAE-144B41828CF6}" presName="childTx" presStyleLbl="bgAccFollowNode1" presStyleIdx="5" presStyleCnt="6">
        <dgm:presLayoutVars>
          <dgm:bulletEnabled val="1"/>
        </dgm:presLayoutVars>
      </dgm:prSet>
      <dgm:spPr/>
    </dgm:pt>
    <dgm:pt modelId="{80329A09-FD9C-4A05-8CF0-503EC9BED419}" type="pres">
      <dgm:prSet presAssocID="{0BCD9831-639B-4BE4-BCFE-50AAC7B44EB7}" presName="negSpace" presStyleCnt="0"/>
      <dgm:spPr/>
    </dgm:pt>
    <dgm:pt modelId="{A2676A05-17D0-48A9-A9D5-8C8B4F6A2CDE}" type="pres">
      <dgm:prSet presAssocID="{0BCD9831-639B-4BE4-BCFE-50AAC7B44EB7}" presName="circle" presStyleLbl="node1" presStyleIdx="2" presStyleCnt="3"/>
      <dgm:spPr/>
    </dgm:pt>
  </dgm:ptLst>
  <dgm:cxnLst>
    <dgm:cxn modelId="{C132F007-BBBC-42F5-9DB8-D204CC8FCA38}" type="presOf" srcId="{0E2425F9-A8B8-4064-80DC-2E9278A2CAB5}" destId="{DFCE2F65-54E6-4138-9BD9-3226BE45A092}" srcOrd="0" destOrd="0" presId="urn:microsoft.com/office/officeart/2005/8/layout/hList9"/>
    <dgm:cxn modelId="{3E29C909-DB76-43ED-B248-EE61C8B005BA}" srcId="{B167845B-43F7-4597-83BC-BEAAC41C2B44}" destId="{AB36A37F-373D-406B-96C6-075922473A55}" srcOrd="0" destOrd="0" parTransId="{A64141AC-F42D-4D29-9DD2-3054569A1757}" sibTransId="{5B3A2DEB-4CFC-4C1B-A397-0317976B859D}"/>
    <dgm:cxn modelId="{128E050C-9FBC-40F3-81FC-ED51EB92BBFA}" srcId="{0BCD9831-639B-4BE4-BCFE-50AAC7B44EB7}" destId="{CA18D67E-DDA9-4CD9-8FAE-144B41828CF6}" srcOrd="1" destOrd="0" parTransId="{E823231A-C3E2-4D6E-B4E4-C4D2802EBDC7}" sibTransId="{8247B4F2-085A-4272-8098-0D876992D460}"/>
    <dgm:cxn modelId="{4BE6AC15-2584-4A63-BF6C-95CA08885FF5}" type="presOf" srcId="{24CBCD93-430E-4714-AA2A-0429EFF5353D}" destId="{9266A63F-6531-4864-A269-F3E6706AB994}" srcOrd="0" destOrd="0" presId="urn:microsoft.com/office/officeart/2005/8/layout/hList9"/>
    <dgm:cxn modelId="{6753D73A-EEF5-4241-8F5F-0D42F7CCAABF}" srcId="{24CBCD93-430E-4714-AA2A-0429EFF5353D}" destId="{CDCE9404-34A0-447E-994C-C8DC47F11B4A}" srcOrd="1" destOrd="0" parTransId="{657039E5-929D-45AE-8AC1-08ACD6B05279}" sibTransId="{43C142B3-7ECE-4A1C-96E3-1D80111DF242}"/>
    <dgm:cxn modelId="{0260263F-CFEF-44DB-9C08-F11B969E0072}" type="presOf" srcId="{CA18D67E-DDA9-4CD9-8FAE-144B41828CF6}" destId="{EFD5BE85-9C47-423B-8B92-DA62A31FBDFC}" srcOrd="0" destOrd="0" presId="urn:microsoft.com/office/officeart/2005/8/layout/hList9"/>
    <dgm:cxn modelId="{ADC2723F-EFA1-4A76-A6A4-38D37A737C35}" srcId="{B167845B-43F7-4597-83BC-BEAAC41C2B44}" destId="{8F4A7528-FD87-45DB-84D3-791F7B3E5E35}" srcOrd="1" destOrd="0" parTransId="{2A76DD96-05BC-4F1D-8AEB-1AB586C8CCF3}" sibTransId="{9FD68935-B97A-4B2F-8857-BF64BEEC3E8C}"/>
    <dgm:cxn modelId="{4A805844-9250-466D-8A0B-42A34A86ED07}" type="presOf" srcId="{CA18D67E-DDA9-4CD9-8FAE-144B41828CF6}" destId="{BA23E816-DCDD-4ED4-BE50-66E965D022F7}" srcOrd="1" destOrd="0" presId="urn:microsoft.com/office/officeart/2005/8/layout/hList9"/>
    <dgm:cxn modelId="{2196286E-808D-4363-8FE2-33AC9892D9B2}" type="presOf" srcId="{AB36A37F-373D-406B-96C6-075922473A55}" destId="{19DB4581-F894-409B-9301-2AA030422908}" srcOrd="0" destOrd="0" presId="urn:microsoft.com/office/officeart/2005/8/layout/hList9"/>
    <dgm:cxn modelId="{045A0755-8A1E-4883-9CCB-74D6E2C1641F}" type="presOf" srcId="{8F4A7528-FD87-45DB-84D3-791F7B3E5E35}" destId="{F005A240-CCCB-4807-9E96-38B9C11A56DE}" srcOrd="0" destOrd="0" presId="urn:microsoft.com/office/officeart/2005/8/layout/hList9"/>
    <dgm:cxn modelId="{3E091D75-CA69-4535-AFC6-C6AF743173EC}" type="presOf" srcId="{8F4A7528-FD87-45DB-84D3-791F7B3E5E35}" destId="{925E0710-7AE3-464F-A147-78A36B87F4CA}" srcOrd="1" destOrd="0" presId="urn:microsoft.com/office/officeart/2005/8/layout/hList9"/>
    <dgm:cxn modelId="{9EB4015A-449B-4CE7-B83E-C64926B62CB8}" srcId="{0E2425F9-A8B8-4064-80DC-2E9278A2CAB5}" destId="{0BCD9831-639B-4BE4-BCFE-50AAC7B44EB7}" srcOrd="2" destOrd="0" parTransId="{FBBFF323-573C-4283-84BB-54D690A1A242}" sibTransId="{E570B5C7-A5B1-4C0B-A74F-843DD67E9E1E}"/>
    <dgm:cxn modelId="{7E68E984-2518-4B0F-B18F-BD03A1D95D44}" type="presOf" srcId="{601AE210-1693-40C6-848F-A9316D433B4E}" destId="{A1C2BF33-C09B-44DB-8530-D2FCCB5FBDF1}" srcOrd="1" destOrd="0" presId="urn:microsoft.com/office/officeart/2005/8/layout/hList9"/>
    <dgm:cxn modelId="{1385DD8E-FCFD-433A-91DF-D8BABD6B9246}" type="presOf" srcId="{601AE210-1693-40C6-848F-A9316D433B4E}" destId="{EF44A919-F208-4B4D-A598-0049CC67F85E}" srcOrd="0" destOrd="0" presId="urn:microsoft.com/office/officeart/2005/8/layout/hList9"/>
    <dgm:cxn modelId="{0A4B6C92-D245-4573-9BAD-474AAD27940C}" type="presOf" srcId="{CDCE9404-34A0-447E-994C-C8DC47F11B4A}" destId="{5C7C16C8-B107-4387-8007-151E157A6692}" srcOrd="1" destOrd="0" presId="urn:microsoft.com/office/officeart/2005/8/layout/hList9"/>
    <dgm:cxn modelId="{FE5A88A4-BEB8-4A36-902F-ABAC1692C944}" srcId="{24CBCD93-430E-4714-AA2A-0429EFF5353D}" destId="{601AE210-1693-40C6-848F-A9316D433B4E}" srcOrd="0" destOrd="0" parTransId="{F82A9F8B-757D-490D-BBD9-06C3E06BCE90}" sibTransId="{2621955B-0741-40BF-860A-4608CEA49BD8}"/>
    <dgm:cxn modelId="{4645EDB6-FE57-4417-B165-70290121CA95}" type="presOf" srcId="{CDCE9404-34A0-447E-994C-C8DC47F11B4A}" destId="{097BA843-C47E-4596-9C70-DAF91035AF2D}" srcOrd="0" destOrd="0" presId="urn:microsoft.com/office/officeart/2005/8/layout/hList9"/>
    <dgm:cxn modelId="{C8616ABC-D548-4A61-95C6-43817A626863}" srcId="{0E2425F9-A8B8-4064-80DC-2E9278A2CAB5}" destId="{B167845B-43F7-4597-83BC-BEAAC41C2B44}" srcOrd="0" destOrd="0" parTransId="{4BD32823-3538-492D-B1F8-8A995A385DFA}" sibTransId="{5C5C6F5A-5AA3-4F33-94D0-47C489101D17}"/>
    <dgm:cxn modelId="{016D65C6-B6B1-4C83-8F63-C1F471CDA736}" type="presOf" srcId="{AB36A37F-373D-406B-96C6-075922473A55}" destId="{315324F0-F8CE-42C2-8391-95F99CA7AE8C}" srcOrd="1" destOrd="0" presId="urn:microsoft.com/office/officeart/2005/8/layout/hList9"/>
    <dgm:cxn modelId="{962D37C9-A112-4C98-B997-5239923A0132}" type="presOf" srcId="{05515B35-2960-4BEF-8E9A-F0DC6C3A6E64}" destId="{F14EE218-A1F2-4079-B71B-CF93AB368C15}" srcOrd="1" destOrd="0" presId="urn:microsoft.com/office/officeart/2005/8/layout/hList9"/>
    <dgm:cxn modelId="{BAC24CC9-FCE4-4ED1-A925-B499E01D112A}" type="presOf" srcId="{05515B35-2960-4BEF-8E9A-F0DC6C3A6E64}" destId="{7F40C16C-2348-448B-8612-2EB26889AD43}" srcOrd="0" destOrd="0" presId="urn:microsoft.com/office/officeart/2005/8/layout/hList9"/>
    <dgm:cxn modelId="{1E5CDBD5-0202-4C82-BCCE-FC1803DB094E}" type="presOf" srcId="{0BCD9831-639B-4BE4-BCFE-50AAC7B44EB7}" destId="{A2676A05-17D0-48A9-A9D5-8C8B4F6A2CDE}" srcOrd="0" destOrd="0" presId="urn:microsoft.com/office/officeart/2005/8/layout/hList9"/>
    <dgm:cxn modelId="{D17AA4EB-9F19-456A-A0CD-8842E833671B}" type="presOf" srcId="{B167845B-43F7-4597-83BC-BEAAC41C2B44}" destId="{9DF138D0-2A39-42B2-A463-8D1E3AADB068}" srcOrd="0" destOrd="0" presId="urn:microsoft.com/office/officeart/2005/8/layout/hList9"/>
    <dgm:cxn modelId="{26DBF4FD-AE3E-4F65-87CD-170F0D80D01E}" srcId="{0E2425F9-A8B8-4064-80DC-2E9278A2CAB5}" destId="{24CBCD93-430E-4714-AA2A-0429EFF5353D}" srcOrd="1" destOrd="0" parTransId="{C412693C-5676-4281-AD3C-F3E508684F83}" sibTransId="{91B25715-F3D7-4CDF-BDEA-356597E856ED}"/>
    <dgm:cxn modelId="{573E52FE-C197-40A4-B0A6-57D2483C5AE1}" srcId="{0BCD9831-639B-4BE4-BCFE-50AAC7B44EB7}" destId="{05515B35-2960-4BEF-8E9A-F0DC6C3A6E64}" srcOrd="0" destOrd="0" parTransId="{8FB51BCC-FACD-4A24-A3B9-2DD103D162CE}" sibTransId="{7D08950B-940F-4D23-874B-1A74724BD46C}"/>
    <dgm:cxn modelId="{6E91FC70-373B-4B33-B33C-9DCB70E68DDD}" type="presParOf" srcId="{DFCE2F65-54E6-4138-9BD9-3226BE45A092}" destId="{B211D9C8-4D72-4EF5-9D21-B791EEFBEB0B}" srcOrd="0" destOrd="0" presId="urn:microsoft.com/office/officeart/2005/8/layout/hList9"/>
    <dgm:cxn modelId="{48D7C9F0-DA89-4A6F-833B-A65BD6AF40BD}" type="presParOf" srcId="{DFCE2F65-54E6-4138-9BD9-3226BE45A092}" destId="{66E121FC-7F65-4378-8B11-C26A6F7354CD}" srcOrd="1" destOrd="0" presId="urn:microsoft.com/office/officeart/2005/8/layout/hList9"/>
    <dgm:cxn modelId="{F826A376-AC88-4F5F-A934-96FEDA77C3B9}" type="presParOf" srcId="{66E121FC-7F65-4378-8B11-C26A6F7354CD}" destId="{53A3A55C-3CC5-4FD1-82BC-42C4339952FB}" srcOrd="0" destOrd="0" presId="urn:microsoft.com/office/officeart/2005/8/layout/hList9"/>
    <dgm:cxn modelId="{4C539B54-A8A3-4A5A-B1C4-EAE567D13A99}" type="presParOf" srcId="{66E121FC-7F65-4378-8B11-C26A6F7354CD}" destId="{9F944C3F-E9D7-4DF0-9926-D94CA13AF8A1}" srcOrd="1" destOrd="0" presId="urn:microsoft.com/office/officeart/2005/8/layout/hList9"/>
    <dgm:cxn modelId="{6CDF6EE5-474F-4852-AB21-939259D03A53}" type="presParOf" srcId="{9F944C3F-E9D7-4DF0-9926-D94CA13AF8A1}" destId="{19DB4581-F894-409B-9301-2AA030422908}" srcOrd="0" destOrd="0" presId="urn:microsoft.com/office/officeart/2005/8/layout/hList9"/>
    <dgm:cxn modelId="{C82386E2-F520-47A1-8E9D-3053057A6FCC}" type="presParOf" srcId="{9F944C3F-E9D7-4DF0-9926-D94CA13AF8A1}" destId="{315324F0-F8CE-42C2-8391-95F99CA7AE8C}" srcOrd="1" destOrd="0" presId="urn:microsoft.com/office/officeart/2005/8/layout/hList9"/>
    <dgm:cxn modelId="{534BA219-E68B-4609-9ED2-3E695FE29CA9}" type="presParOf" srcId="{66E121FC-7F65-4378-8B11-C26A6F7354CD}" destId="{7ADCCFCC-A471-46CF-A4C6-6AD8F8285D3E}" srcOrd="2" destOrd="0" presId="urn:microsoft.com/office/officeart/2005/8/layout/hList9"/>
    <dgm:cxn modelId="{20C8FA1A-DF57-4FDC-AC17-8D083DD4D2C1}" type="presParOf" srcId="{7ADCCFCC-A471-46CF-A4C6-6AD8F8285D3E}" destId="{F005A240-CCCB-4807-9E96-38B9C11A56DE}" srcOrd="0" destOrd="0" presId="urn:microsoft.com/office/officeart/2005/8/layout/hList9"/>
    <dgm:cxn modelId="{D8FB4C82-AAEB-4CAE-94E0-9AC95F2DFA67}" type="presParOf" srcId="{7ADCCFCC-A471-46CF-A4C6-6AD8F8285D3E}" destId="{925E0710-7AE3-464F-A147-78A36B87F4CA}" srcOrd="1" destOrd="0" presId="urn:microsoft.com/office/officeart/2005/8/layout/hList9"/>
    <dgm:cxn modelId="{A2FBA282-2295-4199-B984-DCD932DFBDA9}" type="presParOf" srcId="{DFCE2F65-54E6-4138-9BD9-3226BE45A092}" destId="{B729E3C2-4E16-4412-BAE9-4C28A744AB9E}" srcOrd="2" destOrd="0" presId="urn:microsoft.com/office/officeart/2005/8/layout/hList9"/>
    <dgm:cxn modelId="{D7928A20-E19C-42B1-BBED-E1C4CE207EB0}" type="presParOf" srcId="{DFCE2F65-54E6-4138-9BD9-3226BE45A092}" destId="{9DF138D0-2A39-42B2-A463-8D1E3AADB068}" srcOrd="3" destOrd="0" presId="urn:microsoft.com/office/officeart/2005/8/layout/hList9"/>
    <dgm:cxn modelId="{BD5D83EB-05C1-4DE5-AF5D-33F2AEDFA297}" type="presParOf" srcId="{DFCE2F65-54E6-4138-9BD9-3226BE45A092}" destId="{1DF0D22C-A18C-4D2F-BED3-5B40F8E0BDBE}" srcOrd="4" destOrd="0" presId="urn:microsoft.com/office/officeart/2005/8/layout/hList9"/>
    <dgm:cxn modelId="{2A4F4B56-E378-48DA-90D0-1449617445E6}" type="presParOf" srcId="{DFCE2F65-54E6-4138-9BD9-3226BE45A092}" destId="{88F8727F-AF5A-4533-BDFD-31214CDC51AC}" srcOrd="5" destOrd="0" presId="urn:microsoft.com/office/officeart/2005/8/layout/hList9"/>
    <dgm:cxn modelId="{1F82B447-DEB9-44D0-BD42-2C7BF3C112C8}" type="presParOf" srcId="{DFCE2F65-54E6-4138-9BD9-3226BE45A092}" destId="{8AE6761A-5C79-4B8D-9B74-D74D817EBED3}" srcOrd="6" destOrd="0" presId="urn:microsoft.com/office/officeart/2005/8/layout/hList9"/>
    <dgm:cxn modelId="{1CCFD12F-D332-451A-AC8B-41995619CA48}" type="presParOf" srcId="{8AE6761A-5C79-4B8D-9B74-D74D817EBED3}" destId="{B6B76839-51FD-4026-B712-AF0A21634C53}" srcOrd="0" destOrd="0" presId="urn:microsoft.com/office/officeart/2005/8/layout/hList9"/>
    <dgm:cxn modelId="{83152020-9AE2-43F1-BC3C-E9C8255A988A}" type="presParOf" srcId="{8AE6761A-5C79-4B8D-9B74-D74D817EBED3}" destId="{1B7AE9EF-6221-460D-A4D8-BC5B8D376D19}" srcOrd="1" destOrd="0" presId="urn:microsoft.com/office/officeart/2005/8/layout/hList9"/>
    <dgm:cxn modelId="{F47366B5-E1F0-4213-88E7-BADBAE2C0910}" type="presParOf" srcId="{1B7AE9EF-6221-460D-A4D8-BC5B8D376D19}" destId="{EF44A919-F208-4B4D-A598-0049CC67F85E}" srcOrd="0" destOrd="0" presId="urn:microsoft.com/office/officeart/2005/8/layout/hList9"/>
    <dgm:cxn modelId="{1BD28B26-38E6-41FA-AEA5-955995004C8B}" type="presParOf" srcId="{1B7AE9EF-6221-460D-A4D8-BC5B8D376D19}" destId="{A1C2BF33-C09B-44DB-8530-D2FCCB5FBDF1}" srcOrd="1" destOrd="0" presId="urn:microsoft.com/office/officeart/2005/8/layout/hList9"/>
    <dgm:cxn modelId="{F9C42F91-5208-4E4C-9E93-C912F9642759}" type="presParOf" srcId="{8AE6761A-5C79-4B8D-9B74-D74D817EBED3}" destId="{BD84B53D-44A4-4F7B-95EA-3C26C72D3EAC}" srcOrd="2" destOrd="0" presId="urn:microsoft.com/office/officeart/2005/8/layout/hList9"/>
    <dgm:cxn modelId="{A642C506-FEF0-475C-B253-30D38C6C6CA7}" type="presParOf" srcId="{BD84B53D-44A4-4F7B-95EA-3C26C72D3EAC}" destId="{097BA843-C47E-4596-9C70-DAF91035AF2D}" srcOrd="0" destOrd="0" presId="urn:microsoft.com/office/officeart/2005/8/layout/hList9"/>
    <dgm:cxn modelId="{C1602030-A22B-44B4-8F7C-A8EC0851831E}" type="presParOf" srcId="{BD84B53D-44A4-4F7B-95EA-3C26C72D3EAC}" destId="{5C7C16C8-B107-4387-8007-151E157A6692}" srcOrd="1" destOrd="0" presId="urn:microsoft.com/office/officeart/2005/8/layout/hList9"/>
    <dgm:cxn modelId="{DE3BB4A5-BD62-4A1E-984F-45C1433290B3}" type="presParOf" srcId="{DFCE2F65-54E6-4138-9BD9-3226BE45A092}" destId="{D3263B0F-4FB8-4CCE-B01A-9C9DEA530678}" srcOrd="7" destOrd="0" presId="urn:microsoft.com/office/officeart/2005/8/layout/hList9"/>
    <dgm:cxn modelId="{EA5A52F1-D512-49F7-A699-F3300E2F1774}" type="presParOf" srcId="{DFCE2F65-54E6-4138-9BD9-3226BE45A092}" destId="{9266A63F-6531-4864-A269-F3E6706AB994}" srcOrd="8" destOrd="0" presId="urn:microsoft.com/office/officeart/2005/8/layout/hList9"/>
    <dgm:cxn modelId="{6210DDF0-9705-4BF1-BCF2-24F5D021C7D2}" type="presParOf" srcId="{DFCE2F65-54E6-4138-9BD9-3226BE45A092}" destId="{7F4DBFA6-BC52-4653-AF14-C63A88F7D781}" srcOrd="9" destOrd="0" presId="urn:microsoft.com/office/officeart/2005/8/layout/hList9"/>
    <dgm:cxn modelId="{E1207FD6-3D67-4149-A444-76A4337E746B}" type="presParOf" srcId="{DFCE2F65-54E6-4138-9BD9-3226BE45A092}" destId="{51977D77-8481-4F10-8B9D-514AA6E47E9F}" srcOrd="10" destOrd="0" presId="urn:microsoft.com/office/officeart/2005/8/layout/hList9"/>
    <dgm:cxn modelId="{B7A0CE38-B260-404F-B242-AA8248AEC8D6}" type="presParOf" srcId="{DFCE2F65-54E6-4138-9BD9-3226BE45A092}" destId="{F71358F1-CCCE-4C3A-9BD2-63E22A63BE11}" srcOrd="11" destOrd="0" presId="urn:microsoft.com/office/officeart/2005/8/layout/hList9"/>
    <dgm:cxn modelId="{F5F45525-1194-429C-9831-06DB8DC8F6C1}" type="presParOf" srcId="{F71358F1-CCCE-4C3A-9BD2-63E22A63BE11}" destId="{9C60F243-DA8E-4858-A850-8EB482CB6B4F}" srcOrd="0" destOrd="0" presId="urn:microsoft.com/office/officeart/2005/8/layout/hList9"/>
    <dgm:cxn modelId="{48AA364F-F2B5-4966-B168-A485F7F6B7AF}" type="presParOf" srcId="{F71358F1-CCCE-4C3A-9BD2-63E22A63BE11}" destId="{5D643BDA-C6AA-49A9-A4E5-EA6D6EFFA15A}" srcOrd="1" destOrd="0" presId="urn:microsoft.com/office/officeart/2005/8/layout/hList9"/>
    <dgm:cxn modelId="{2FBC536A-82DD-4A79-87CB-58F754CD0505}" type="presParOf" srcId="{5D643BDA-C6AA-49A9-A4E5-EA6D6EFFA15A}" destId="{7F40C16C-2348-448B-8612-2EB26889AD43}" srcOrd="0" destOrd="0" presId="urn:microsoft.com/office/officeart/2005/8/layout/hList9"/>
    <dgm:cxn modelId="{98F8661C-5A7B-4D99-AF89-6674614D64B7}" type="presParOf" srcId="{5D643BDA-C6AA-49A9-A4E5-EA6D6EFFA15A}" destId="{F14EE218-A1F2-4079-B71B-CF93AB368C15}" srcOrd="1" destOrd="0" presId="urn:microsoft.com/office/officeart/2005/8/layout/hList9"/>
    <dgm:cxn modelId="{D763017E-AEB1-453A-83FD-0F9751A62993}" type="presParOf" srcId="{F71358F1-CCCE-4C3A-9BD2-63E22A63BE11}" destId="{223DA6DF-774A-4E2C-BEB0-82A1C2E81E3C}" srcOrd="2" destOrd="0" presId="urn:microsoft.com/office/officeart/2005/8/layout/hList9"/>
    <dgm:cxn modelId="{DD1EF0E3-A68B-4E23-BAD9-68C47AAB4D32}" type="presParOf" srcId="{223DA6DF-774A-4E2C-BEB0-82A1C2E81E3C}" destId="{EFD5BE85-9C47-423B-8B92-DA62A31FBDFC}" srcOrd="0" destOrd="0" presId="urn:microsoft.com/office/officeart/2005/8/layout/hList9"/>
    <dgm:cxn modelId="{14405774-46E8-452B-BAEC-10A82FE7A854}" type="presParOf" srcId="{223DA6DF-774A-4E2C-BEB0-82A1C2E81E3C}" destId="{BA23E816-DCDD-4ED4-BE50-66E965D022F7}" srcOrd="1" destOrd="0" presId="urn:microsoft.com/office/officeart/2005/8/layout/hList9"/>
    <dgm:cxn modelId="{420F13A6-412C-4696-BD7C-BB3D030CB467}" type="presParOf" srcId="{DFCE2F65-54E6-4138-9BD9-3226BE45A092}" destId="{80329A09-FD9C-4A05-8CF0-503EC9BED419}" srcOrd="12" destOrd="0" presId="urn:microsoft.com/office/officeart/2005/8/layout/hList9"/>
    <dgm:cxn modelId="{52108F1B-9A7E-4FB8-9D5A-A22320882A65}" type="presParOf" srcId="{DFCE2F65-54E6-4138-9BD9-3226BE45A092}" destId="{A2676A05-17D0-48A9-A9D5-8C8B4F6A2CD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24637-F5A2-4BBC-A12B-89233113232B}">
      <dsp:nvSpPr>
        <dsp:cNvPr id="0" name=""/>
        <dsp:cNvSpPr/>
      </dsp:nvSpPr>
      <dsp:spPr>
        <a:xfrm>
          <a:off x="1755603" y="2251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P1</a:t>
          </a:r>
          <a:endParaRPr lang="en-IN" sz="6500" kern="1200" dirty="0"/>
        </a:p>
      </dsp:txBody>
      <dsp:txXfrm>
        <a:off x="2300069" y="2251"/>
        <a:ext cx="1633397" cy="1088931"/>
      </dsp:txXfrm>
    </dsp:sp>
    <dsp:sp modelId="{9F3D01D1-C8A4-47F3-B970-BF14942B4EEC}">
      <dsp:nvSpPr>
        <dsp:cNvPr id="0" name=""/>
        <dsp:cNvSpPr/>
      </dsp:nvSpPr>
      <dsp:spPr>
        <a:xfrm>
          <a:off x="1755603" y="1243633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P2</a:t>
          </a:r>
          <a:endParaRPr lang="en-IN" sz="6500" kern="1200" dirty="0"/>
        </a:p>
      </dsp:txBody>
      <dsp:txXfrm>
        <a:off x="2300069" y="1243633"/>
        <a:ext cx="1633397" cy="1088931"/>
      </dsp:txXfrm>
    </dsp:sp>
    <dsp:sp modelId="{32374710-D9B0-4883-A84A-A6A2B9FACD19}">
      <dsp:nvSpPr>
        <dsp:cNvPr id="0" name=""/>
        <dsp:cNvSpPr/>
      </dsp:nvSpPr>
      <dsp:spPr>
        <a:xfrm>
          <a:off x="1755603" y="2485015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  <a:r>
            <a:rPr lang="en-US" sz="6500" kern="1200" baseline="30000" dirty="0"/>
            <a:t>3</a:t>
          </a:r>
          <a:endParaRPr lang="en-IN" sz="6500" kern="1200" dirty="0"/>
        </a:p>
      </dsp:txBody>
      <dsp:txXfrm>
        <a:off x="2300069" y="2485015"/>
        <a:ext cx="1633397" cy="1088931"/>
      </dsp:txXfrm>
    </dsp:sp>
    <dsp:sp modelId="{D55DFC98-6770-4486-A342-3ABF099FCD80}">
      <dsp:nvSpPr>
        <dsp:cNvPr id="0" name=""/>
        <dsp:cNvSpPr/>
      </dsp:nvSpPr>
      <dsp:spPr>
        <a:xfrm>
          <a:off x="4124029" y="2577574"/>
          <a:ext cx="2259532" cy="903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Piloting Phase</a:t>
          </a:r>
          <a:endParaRPr lang="en-IN" sz="1500" kern="1200" dirty="0"/>
        </a:p>
      </dsp:txBody>
      <dsp:txXfrm>
        <a:off x="4575935" y="2577574"/>
        <a:ext cx="1355720" cy="903812"/>
      </dsp:txXfrm>
    </dsp:sp>
    <dsp:sp modelId="{37F69A1A-D224-4A41-8541-55AAD8CAB4EB}">
      <dsp:nvSpPr>
        <dsp:cNvPr id="0" name=""/>
        <dsp:cNvSpPr/>
      </dsp:nvSpPr>
      <dsp:spPr>
        <a:xfrm>
          <a:off x="1755603" y="3726396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  <a:r>
            <a:rPr lang="en-US" sz="6500" kern="1200" baseline="30000" dirty="0"/>
            <a:t>4</a:t>
          </a:r>
          <a:endParaRPr lang="en-IN" sz="6500" kern="1200" dirty="0"/>
        </a:p>
      </dsp:txBody>
      <dsp:txXfrm>
        <a:off x="2300069" y="3726396"/>
        <a:ext cx="1633397" cy="1088931"/>
      </dsp:txXfrm>
    </dsp:sp>
    <dsp:sp modelId="{64378CBE-69EC-48A4-8374-76FFF8E1EB50}">
      <dsp:nvSpPr>
        <dsp:cNvPr id="0" name=""/>
        <dsp:cNvSpPr/>
      </dsp:nvSpPr>
      <dsp:spPr>
        <a:xfrm>
          <a:off x="4124029" y="3818955"/>
          <a:ext cx="2259532" cy="903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Pilot Preparatory Phase</a:t>
          </a:r>
          <a:endParaRPr lang="en-IN" sz="1500" kern="1200" dirty="0"/>
        </a:p>
      </dsp:txBody>
      <dsp:txXfrm>
        <a:off x="4575935" y="3818955"/>
        <a:ext cx="1355720" cy="903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24637-F5A2-4BBC-A12B-89233113232B}">
      <dsp:nvSpPr>
        <dsp:cNvPr id="0" name=""/>
        <dsp:cNvSpPr/>
      </dsp:nvSpPr>
      <dsp:spPr>
        <a:xfrm>
          <a:off x="1755603" y="2251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P1</a:t>
          </a:r>
          <a:endParaRPr lang="en-IN" sz="6500" kern="1200" dirty="0"/>
        </a:p>
      </dsp:txBody>
      <dsp:txXfrm>
        <a:off x="2300069" y="2251"/>
        <a:ext cx="1633397" cy="1088931"/>
      </dsp:txXfrm>
    </dsp:sp>
    <dsp:sp modelId="{9F3D01D1-C8A4-47F3-B970-BF14942B4EEC}">
      <dsp:nvSpPr>
        <dsp:cNvPr id="0" name=""/>
        <dsp:cNvSpPr/>
      </dsp:nvSpPr>
      <dsp:spPr>
        <a:xfrm>
          <a:off x="1755603" y="1243633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P2</a:t>
          </a:r>
          <a:endParaRPr lang="en-IN" sz="6500" kern="1200" dirty="0"/>
        </a:p>
      </dsp:txBody>
      <dsp:txXfrm>
        <a:off x="2300069" y="1243633"/>
        <a:ext cx="1633397" cy="1088931"/>
      </dsp:txXfrm>
    </dsp:sp>
    <dsp:sp modelId="{32374710-D9B0-4883-A84A-A6A2B9FACD19}">
      <dsp:nvSpPr>
        <dsp:cNvPr id="0" name=""/>
        <dsp:cNvSpPr/>
      </dsp:nvSpPr>
      <dsp:spPr>
        <a:xfrm>
          <a:off x="1755603" y="2485015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  <a:r>
            <a:rPr lang="en-US" sz="6500" kern="1200" baseline="30000" dirty="0"/>
            <a:t>3</a:t>
          </a:r>
          <a:endParaRPr lang="en-IN" sz="6500" kern="1200" dirty="0"/>
        </a:p>
      </dsp:txBody>
      <dsp:txXfrm>
        <a:off x="2300069" y="2485015"/>
        <a:ext cx="1633397" cy="1088931"/>
      </dsp:txXfrm>
    </dsp:sp>
    <dsp:sp modelId="{D55DFC98-6770-4486-A342-3ABF099FCD80}">
      <dsp:nvSpPr>
        <dsp:cNvPr id="0" name=""/>
        <dsp:cNvSpPr/>
      </dsp:nvSpPr>
      <dsp:spPr>
        <a:xfrm>
          <a:off x="4124029" y="2577574"/>
          <a:ext cx="2259532" cy="903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Piloting Phase</a:t>
          </a:r>
          <a:endParaRPr lang="en-IN" sz="1500" kern="1200" dirty="0"/>
        </a:p>
      </dsp:txBody>
      <dsp:txXfrm>
        <a:off x="4575935" y="2577574"/>
        <a:ext cx="1355720" cy="903812"/>
      </dsp:txXfrm>
    </dsp:sp>
    <dsp:sp modelId="{37F69A1A-D224-4A41-8541-55AAD8CAB4EB}">
      <dsp:nvSpPr>
        <dsp:cNvPr id="0" name=""/>
        <dsp:cNvSpPr/>
      </dsp:nvSpPr>
      <dsp:spPr>
        <a:xfrm>
          <a:off x="1755603" y="3726396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  <a:r>
            <a:rPr lang="en-US" sz="6500" kern="1200" baseline="30000" dirty="0"/>
            <a:t>4</a:t>
          </a:r>
          <a:endParaRPr lang="en-IN" sz="6500" kern="1200" dirty="0"/>
        </a:p>
      </dsp:txBody>
      <dsp:txXfrm>
        <a:off x="2300069" y="3726396"/>
        <a:ext cx="1633397" cy="1088931"/>
      </dsp:txXfrm>
    </dsp:sp>
    <dsp:sp modelId="{64378CBE-69EC-48A4-8374-76FFF8E1EB50}">
      <dsp:nvSpPr>
        <dsp:cNvPr id="0" name=""/>
        <dsp:cNvSpPr/>
      </dsp:nvSpPr>
      <dsp:spPr>
        <a:xfrm>
          <a:off x="4124029" y="3818955"/>
          <a:ext cx="2259532" cy="903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Pilot Preparatory Phase</a:t>
          </a:r>
          <a:endParaRPr lang="en-IN" sz="1500" kern="1200" dirty="0"/>
        </a:p>
      </dsp:txBody>
      <dsp:txXfrm>
        <a:off x="4575935" y="3818955"/>
        <a:ext cx="1355720" cy="903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24637-F5A2-4BBC-A12B-89233113232B}">
      <dsp:nvSpPr>
        <dsp:cNvPr id="0" name=""/>
        <dsp:cNvSpPr/>
      </dsp:nvSpPr>
      <dsp:spPr>
        <a:xfrm>
          <a:off x="1755603" y="2251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P1</a:t>
          </a:r>
          <a:endParaRPr lang="en-IN" sz="6500" kern="1200" dirty="0"/>
        </a:p>
      </dsp:txBody>
      <dsp:txXfrm>
        <a:off x="2300069" y="2251"/>
        <a:ext cx="1633397" cy="1088931"/>
      </dsp:txXfrm>
    </dsp:sp>
    <dsp:sp modelId="{9F3D01D1-C8A4-47F3-B970-BF14942B4EEC}">
      <dsp:nvSpPr>
        <dsp:cNvPr id="0" name=""/>
        <dsp:cNvSpPr/>
      </dsp:nvSpPr>
      <dsp:spPr>
        <a:xfrm>
          <a:off x="1755603" y="1243633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P2</a:t>
          </a:r>
          <a:endParaRPr lang="en-IN" sz="6500" kern="1200" dirty="0"/>
        </a:p>
      </dsp:txBody>
      <dsp:txXfrm>
        <a:off x="2300069" y="1243633"/>
        <a:ext cx="1633397" cy="1088931"/>
      </dsp:txXfrm>
    </dsp:sp>
    <dsp:sp modelId="{32374710-D9B0-4883-A84A-A6A2B9FACD19}">
      <dsp:nvSpPr>
        <dsp:cNvPr id="0" name=""/>
        <dsp:cNvSpPr/>
      </dsp:nvSpPr>
      <dsp:spPr>
        <a:xfrm>
          <a:off x="1755603" y="2485015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  <a:r>
            <a:rPr lang="en-US" sz="6500" kern="1200" baseline="30000" dirty="0"/>
            <a:t>3</a:t>
          </a:r>
          <a:endParaRPr lang="en-IN" sz="6500" kern="1200" dirty="0"/>
        </a:p>
      </dsp:txBody>
      <dsp:txXfrm>
        <a:off x="2300069" y="2485015"/>
        <a:ext cx="1633397" cy="1088931"/>
      </dsp:txXfrm>
    </dsp:sp>
    <dsp:sp modelId="{D55DFC98-6770-4486-A342-3ABF099FCD80}">
      <dsp:nvSpPr>
        <dsp:cNvPr id="0" name=""/>
        <dsp:cNvSpPr/>
      </dsp:nvSpPr>
      <dsp:spPr>
        <a:xfrm>
          <a:off x="4124029" y="2577574"/>
          <a:ext cx="2259532" cy="903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Piloting Phase</a:t>
          </a:r>
          <a:endParaRPr lang="en-IN" sz="1500" kern="1200" dirty="0"/>
        </a:p>
      </dsp:txBody>
      <dsp:txXfrm>
        <a:off x="4575935" y="2577574"/>
        <a:ext cx="1355720" cy="903812"/>
      </dsp:txXfrm>
    </dsp:sp>
    <dsp:sp modelId="{37F69A1A-D224-4A41-8541-55AAD8CAB4EB}">
      <dsp:nvSpPr>
        <dsp:cNvPr id="0" name=""/>
        <dsp:cNvSpPr/>
      </dsp:nvSpPr>
      <dsp:spPr>
        <a:xfrm>
          <a:off x="1755603" y="3726396"/>
          <a:ext cx="2722328" cy="108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  <a:r>
            <a:rPr lang="en-US" sz="6500" kern="1200" baseline="30000" dirty="0"/>
            <a:t>4</a:t>
          </a:r>
          <a:endParaRPr lang="en-IN" sz="6500" kern="1200" dirty="0"/>
        </a:p>
      </dsp:txBody>
      <dsp:txXfrm>
        <a:off x="2300069" y="3726396"/>
        <a:ext cx="1633397" cy="1088931"/>
      </dsp:txXfrm>
    </dsp:sp>
    <dsp:sp modelId="{64378CBE-69EC-48A4-8374-76FFF8E1EB50}">
      <dsp:nvSpPr>
        <dsp:cNvPr id="0" name=""/>
        <dsp:cNvSpPr/>
      </dsp:nvSpPr>
      <dsp:spPr>
        <a:xfrm>
          <a:off x="4124029" y="3818955"/>
          <a:ext cx="2259532" cy="903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Pilot Preparatory Phase</a:t>
          </a:r>
          <a:endParaRPr lang="en-IN" sz="1500" kern="1200" dirty="0"/>
        </a:p>
      </dsp:txBody>
      <dsp:txXfrm>
        <a:off x="4575935" y="3818955"/>
        <a:ext cx="1355720" cy="903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24637-F5A2-4BBC-A12B-89233113232B}">
      <dsp:nvSpPr>
        <dsp:cNvPr id="0" name=""/>
        <dsp:cNvSpPr/>
      </dsp:nvSpPr>
      <dsp:spPr>
        <a:xfrm>
          <a:off x="1477313" y="2374"/>
          <a:ext cx="2222216" cy="888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36830" rIns="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P1</a:t>
          </a:r>
          <a:endParaRPr lang="en-IN" sz="5800" kern="1200" dirty="0"/>
        </a:p>
      </dsp:txBody>
      <dsp:txXfrm>
        <a:off x="1921756" y="2374"/>
        <a:ext cx="1333330" cy="888886"/>
      </dsp:txXfrm>
    </dsp:sp>
    <dsp:sp modelId="{9F3D01D1-C8A4-47F3-B970-BF14942B4EEC}">
      <dsp:nvSpPr>
        <dsp:cNvPr id="0" name=""/>
        <dsp:cNvSpPr/>
      </dsp:nvSpPr>
      <dsp:spPr>
        <a:xfrm>
          <a:off x="1477313" y="1015704"/>
          <a:ext cx="2222216" cy="888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36830" rIns="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P2</a:t>
          </a:r>
          <a:endParaRPr lang="en-IN" sz="5800" kern="1200" dirty="0"/>
        </a:p>
      </dsp:txBody>
      <dsp:txXfrm>
        <a:off x="1921756" y="1015704"/>
        <a:ext cx="1333330" cy="888886"/>
      </dsp:txXfrm>
    </dsp:sp>
    <dsp:sp modelId="{32374710-D9B0-4883-A84A-A6A2B9FACD19}">
      <dsp:nvSpPr>
        <dsp:cNvPr id="0" name=""/>
        <dsp:cNvSpPr/>
      </dsp:nvSpPr>
      <dsp:spPr>
        <a:xfrm>
          <a:off x="1477313" y="2029035"/>
          <a:ext cx="2222216" cy="888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36830" rIns="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P</a:t>
          </a:r>
          <a:r>
            <a:rPr lang="en-US" sz="5800" kern="1200" baseline="30000" dirty="0"/>
            <a:t>3</a:t>
          </a:r>
          <a:endParaRPr lang="en-IN" sz="5800" kern="1200" dirty="0"/>
        </a:p>
      </dsp:txBody>
      <dsp:txXfrm>
        <a:off x="1921756" y="2029035"/>
        <a:ext cx="1333330" cy="888886"/>
      </dsp:txXfrm>
    </dsp:sp>
    <dsp:sp modelId="{D55DFC98-6770-4486-A342-3ABF099FCD80}">
      <dsp:nvSpPr>
        <dsp:cNvPr id="0" name=""/>
        <dsp:cNvSpPr/>
      </dsp:nvSpPr>
      <dsp:spPr>
        <a:xfrm>
          <a:off x="3410641" y="2104590"/>
          <a:ext cx="1844439" cy="73777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Professional Piloting Phase</a:t>
          </a:r>
          <a:endParaRPr lang="en-IN" sz="1200" kern="1200" dirty="0"/>
        </a:p>
      </dsp:txBody>
      <dsp:txXfrm>
        <a:off x="3779529" y="2104590"/>
        <a:ext cx="1106664" cy="737775"/>
      </dsp:txXfrm>
    </dsp:sp>
    <dsp:sp modelId="{37F69A1A-D224-4A41-8541-55AAD8CAB4EB}">
      <dsp:nvSpPr>
        <dsp:cNvPr id="0" name=""/>
        <dsp:cNvSpPr/>
      </dsp:nvSpPr>
      <dsp:spPr>
        <a:xfrm>
          <a:off x="1477313" y="3042366"/>
          <a:ext cx="2222216" cy="888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36830" rIns="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P</a:t>
          </a:r>
          <a:r>
            <a:rPr lang="en-US" sz="5800" kern="1200" baseline="30000" dirty="0"/>
            <a:t>4</a:t>
          </a:r>
          <a:endParaRPr lang="en-IN" sz="5800" kern="1200" dirty="0"/>
        </a:p>
      </dsp:txBody>
      <dsp:txXfrm>
        <a:off x="1921756" y="3042366"/>
        <a:ext cx="1333330" cy="888886"/>
      </dsp:txXfrm>
    </dsp:sp>
    <dsp:sp modelId="{64378CBE-69EC-48A4-8374-76FFF8E1EB50}">
      <dsp:nvSpPr>
        <dsp:cNvPr id="0" name=""/>
        <dsp:cNvSpPr/>
      </dsp:nvSpPr>
      <dsp:spPr>
        <a:xfrm>
          <a:off x="3410641" y="3117921"/>
          <a:ext cx="1844439" cy="73777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Professional Pilot Preparatory Phase</a:t>
          </a:r>
          <a:endParaRPr lang="en-IN" sz="1200" kern="1200" dirty="0"/>
        </a:p>
      </dsp:txBody>
      <dsp:txXfrm>
        <a:off x="3779529" y="3117921"/>
        <a:ext cx="1106664" cy="7377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054A9-9F7B-4129-92D9-5799F350372A}">
      <dsp:nvSpPr>
        <dsp:cNvPr id="0" name=""/>
        <dsp:cNvSpPr/>
      </dsp:nvSpPr>
      <dsp:spPr>
        <a:xfrm>
          <a:off x="2304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Crew Details</a:t>
          </a:r>
          <a:endParaRPr lang="en-IN" sz="2400" kern="1200" dirty="0"/>
        </a:p>
      </dsp:txBody>
      <dsp:txXfrm>
        <a:off x="2304" y="996254"/>
        <a:ext cx="2246539" cy="872688"/>
      </dsp:txXfrm>
    </dsp:sp>
    <dsp:sp modelId="{BAD33993-6C6D-4F87-9B14-48650DFEFEC2}">
      <dsp:nvSpPr>
        <dsp:cNvPr id="0" name=""/>
        <dsp:cNvSpPr/>
      </dsp:nvSpPr>
      <dsp:spPr>
        <a:xfrm>
          <a:off x="2304" y="1868943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FDTL Status</a:t>
          </a:r>
          <a:endParaRPr lang="en-IN" sz="2400" kern="1200" dirty="0"/>
        </a:p>
      </dsp:txBody>
      <dsp:txXfrm>
        <a:off x="2304" y="1868943"/>
        <a:ext cx="2246539" cy="1449360"/>
      </dsp:txXfrm>
    </dsp:sp>
    <dsp:sp modelId="{9E0E04E5-B987-4516-86F2-28587E93CB5F}">
      <dsp:nvSpPr>
        <dsp:cNvPr id="0" name=""/>
        <dsp:cNvSpPr/>
      </dsp:nvSpPr>
      <dsp:spPr>
        <a:xfrm>
          <a:off x="2563358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Operating Env</a:t>
          </a:r>
          <a:endParaRPr lang="en-IN" sz="2400" kern="1200" dirty="0"/>
        </a:p>
      </dsp:txBody>
      <dsp:txXfrm>
        <a:off x="2563358" y="996254"/>
        <a:ext cx="2246539" cy="872688"/>
      </dsp:txXfrm>
    </dsp:sp>
    <dsp:sp modelId="{9C67507A-D6DC-42A5-B42D-383574BC2ABF}">
      <dsp:nvSpPr>
        <dsp:cNvPr id="0" name=""/>
        <dsp:cNvSpPr/>
      </dsp:nvSpPr>
      <dsp:spPr>
        <a:xfrm>
          <a:off x="2563358" y="1717108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Weather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Aerodromes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App Aids</a:t>
          </a:r>
          <a:endParaRPr lang="en-IN" sz="2400" kern="1200" dirty="0"/>
        </a:p>
      </dsp:txBody>
      <dsp:txXfrm>
        <a:off x="2563358" y="1717108"/>
        <a:ext cx="2246539" cy="1449360"/>
      </dsp:txXfrm>
    </dsp:sp>
    <dsp:sp modelId="{FB4A667C-1482-4538-8E80-B57C87DC4C80}">
      <dsp:nvSpPr>
        <dsp:cNvPr id="0" name=""/>
        <dsp:cNvSpPr/>
      </dsp:nvSpPr>
      <dsp:spPr>
        <a:xfrm>
          <a:off x="5124413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Aircraft  Status</a:t>
          </a:r>
          <a:endParaRPr lang="en-IN" sz="2400" kern="1200" dirty="0"/>
        </a:p>
      </dsp:txBody>
      <dsp:txXfrm>
        <a:off x="5124413" y="996254"/>
        <a:ext cx="2246539" cy="872688"/>
      </dsp:txXfrm>
    </dsp:sp>
    <dsp:sp modelId="{3D9DA376-B450-48A1-8682-2EE170062861}">
      <dsp:nvSpPr>
        <dsp:cNvPr id="0" name=""/>
        <dsp:cNvSpPr/>
      </dsp:nvSpPr>
      <dsp:spPr>
        <a:xfrm>
          <a:off x="5124413" y="1868943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MEL?</a:t>
          </a:r>
          <a:endParaRPr lang="en-IN" sz="2400" kern="1200" dirty="0"/>
        </a:p>
      </dsp:txBody>
      <dsp:txXfrm>
        <a:off x="5124413" y="1868943"/>
        <a:ext cx="2246539" cy="14493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054A9-9F7B-4129-92D9-5799F350372A}">
      <dsp:nvSpPr>
        <dsp:cNvPr id="0" name=""/>
        <dsp:cNvSpPr/>
      </dsp:nvSpPr>
      <dsp:spPr>
        <a:xfrm>
          <a:off x="2304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Crew Details</a:t>
          </a:r>
          <a:endParaRPr lang="en-IN" sz="2400" kern="1200" dirty="0"/>
        </a:p>
      </dsp:txBody>
      <dsp:txXfrm>
        <a:off x="2304" y="996254"/>
        <a:ext cx="2246539" cy="872688"/>
      </dsp:txXfrm>
    </dsp:sp>
    <dsp:sp modelId="{BAD33993-6C6D-4F87-9B14-48650DFEFEC2}">
      <dsp:nvSpPr>
        <dsp:cNvPr id="0" name=""/>
        <dsp:cNvSpPr/>
      </dsp:nvSpPr>
      <dsp:spPr>
        <a:xfrm>
          <a:off x="2304" y="1868943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FDTL Status</a:t>
          </a:r>
          <a:endParaRPr lang="en-IN" sz="2400" kern="1200" dirty="0"/>
        </a:p>
      </dsp:txBody>
      <dsp:txXfrm>
        <a:off x="2304" y="1868943"/>
        <a:ext cx="2246539" cy="1449360"/>
      </dsp:txXfrm>
    </dsp:sp>
    <dsp:sp modelId="{9E0E04E5-B987-4516-86F2-28587E93CB5F}">
      <dsp:nvSpPr>
        <dsp:cNvPr id="0" name=""/>
        <dsp:cNvSpPr/>
      </dsp:nvSpPr>
      <dsp:spPr>
        <a:xfrm>
          <a:off x="2563358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Operating Env</a:t>
          </a:r>
          <a:endParaRPr lang="en-IN" sz="2400" kern="1200" dirty="0"/>
        </a:p>
      </dsp:txBody>
      <dsp:txXfrm>
        <a:off x="2563358" y="996254"/>
        <a:ext cx="2246539" cy="872688"/>
      </dsp:txXfrm>
    </dsp:sp>
    <dsp:sp modelId="{9C67507A-D6DC-42A5-B42D-383574BC2ABF}">
      <dsp:nvSpPr>
        <dsp:cNvPr id="0" name=""/>
        <dsp:cNvSpPr/>
      </dsp:nvSpPr>
      <dsp:spPr>
        <a:xfrm>
          <a:off x="2563358" y="1717108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Weather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Aerodromes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App Aids</a:t>
          </a:r>
          <a:endParaRPr lang="en-IN" sz="2400" kern="1200" dirty="0"/>
        </a:p>
      </dsp:txBody>
      <dsp:txXfrm>
        <a:off x="2563358" y="1717108"/>
        <a:ext cx="2246539" cy="1449360"/>
      </dsp:txXfrm>
    </dsp:sp>
    <dsp:sp modelId="{FB4A667C-1482-4538-8E80-B57C87DC4C80}">
      <dsp:nvSpPr>
        <dsp:cNvPr id="0" name=""/>
        <dsp:cNvSpPr/>
      </dsp:nvSpPr>
      <dsp:spPr>
        <a:xfrm>
          <a:off x="5124413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Aircraft  Status</a:t>
          </a:r>
          <a:endParaRPr lang="en-IN" sz="2400" kern="1200" dirty="0"/>
        </a:p>
      </dsp:txBody>
      <dsp:txXfrm>
        <a:off x="5124413" y="996254"/>
        <a:ext cx="2246539" cy="872688"/>
      </dsp:txXfrm>
    </dsp:sp>
    <dsp:sp modelId="{3D9DA376-B450-48A1-8682-2EE170062861}">
      <dsp:nvSpPr>
        <dsp:cNvPr id="0" name=""/>
        <dsp:cNvSpPr/>
      </dsp:nvSpPr>
      <dsp:spPr>
        <a:xfrm>
          <a:off x="5124413" y="1868943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MEL?</a:t>
          </a:r>
          <a:endParaRPr lang="en-IN" sz="2400" kern="1200" dirty="0"/>
        </a:p>
      </dsp:txBody>
      <dsp:txXfrm>
        <a:off x="5124413" y="1868943"/>
        <a:ext cx="2246539" cy="14493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B4581-F894-409B-9301-2AA030422908}">
      <dsp:nvSpPr>
        <dsp:cNvPr id="0" name=""/>
        <dsp:cNvSpPr/>
      </dsp:nvSpPr>
      <dsp:spPr>
        <a:xfrm>
          <a:off x="864161" y="22476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Training History</a:t>
          </a:r>
          <a:endParaRPr lang="en-IN" sz="1600" kern="1200" dirty="0"/>
        </a:p>
      </dsp:txBody>
      <dsp:txXfrm>
        <a:off x="1123208" y="2247617"/>
        <a:ext cx="1359993" cy="1079899"/>
      </dsp:txXfrm>
    </dsp:sp>
    <dsp:sp modelId="{F005A240-CCCB-4807-9E96-38B9C11A56DE}">
      <dsp:nvSpPr>
        <dsp:cNvPr id="0" name=""/>
        <dsp:cNvSpPr/>
      </dsp:nvSpPr>
      <dsp:spPr>
        <a:xfrm>
          <a:off x="864161" y="33275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CRM Compatibility</a:t>
          </a:r>
          <a:endParaRPr lang="en-IN" sz="1600" kern="1200" dirty="0"/>
        </a:p>
      </dsp:txBody>
      <dsp:txXfrm>
        <a:off x="1123208" y="3327517"/>
        <a:ext cx="1359993" cy="1079899"/>
      </dsp:txXfrm>
    </dsp:sp>
    <dsp:sp modelId="{9DF138D0-2A39-42B2-A463-8D1E3AADB068}">
      <dsp:nvSpPr>
        <dsp:cNvPr id="0" name=""/>
        <dsp:cNvSpPr/>
      </dsp:nvSpPr>
      <dsp:spPr>
        <a:xfrm>
          <a:off x="673" y="1815873"/>
          <a:ext cx="1079360" cy="1079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Crew</a:t>
          </a:r>
          <a:endParaRPr lang="en-IN" sz="1700" kern="1200" dirty="0"/>
        </a:p>
      </dsp:txBody>
      <dsp:txXfrm>
        <a:off x="158742" y="1973942"/>
        <a:ext cx="763222" cy="763222"/>
      </dsp:txXfrm>
    </dsp:sp>
    <dsp:sp modelId="{EF44A919-F208-4B4D-A598-0049CC67F85E}">
      <dsp:nvSpPr>
        <dsp:cNvPr id="0" name=""/>
        <dsp:cNvSpPr/>
      </dsp:nvSpPr>
      <dsp:spPr>
        <a:xfrm>
          <a:off x="3562562" y="22476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Incident History</a:t>
          </a:r>
          <a:endParaRPr lang="en-IN" sz="1600" kern="1200" dirty="0"/>
        </a:p>
      </dsp:txBody>
      <dsp:txXfrm>
        <a:off x="3821608" y="2247617"/>
        <a:ext cx="1359993" cy="1079899"/>
      </dsp:txXfrm>
    </dsp:sp>
    <dsp:sp modelId="{097BA843-C47E-4596-9C70-DAF91035AF2D}">
      <dsp:nvSpPr>
        <dsp:cNvPr id="0" name=""/>
        <dsp:cNvSpPr/>
      </dsp:nvSpPr>
      <dsp:spPr>
        <a:xfrm>
          <a:off x="3562562" y="33275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Fleet Records</a:t>
          </a:r>
          <a:endParaRPr lang="en-IN" sz="1600" kern="1200" dirty="0"/>
        </a:p>
      </dsp:txBody>
      <dsp:txXfrm>
        <a:off x="3821608" y="3327517"/>
        <a:ext cx="1359993" cy="1079899"/>
      </dsp:txXfrm>
    </dsp:sp>
    <dsp:sp modelId="{9266A63F-6531-4864-A269-F3E6706AB994}">
      <dsp:nvSpPr>
        <dsp:cNvPr id="0" name=""/>
        <dsp:cNvSpPr/>
      </dsp:nvSpPr>
      <dsp:spPr>
        <a:xfrm>
          <a:off x="2699074" y="1815873"/>
          <a:ext cx="1079360" cy="1079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Aircraft &amp; Airline</a:t>
          </a:r>
          <a:endParaRPr lang="en-IN" sz="1700" kern="1200" dirty="0"/>
        </a:p>
      </dsp:txBody>
      <dsp:txXfrm>
        <a:off x="2857143" y="1973942"/>
        <a:ext cx="763222" cy="763222"/>
      </dsp:txXfrm>
    </dsp:sp>
    <dsp:sp modelId="{7F40C16C-2348-448B-8612-2EB26889AD43}">
      <dsp:nvSpPr>
        <dsp:cNvPr id="0" name=""/>
        <dsp:cNvSpPr/>
      </dsp:nvSpPr>
      <dsp:spPr>
        <a:xfrm>
          <a:off x="6260963" y="22476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Weather </a:t>
          </a:r>
          <a:endParaRPr lang="en-IN" sz="1600" kern="1200" dirty="0"/>
        </a:p>
      </dsp:txBody>
      <dsp:txXfrm>
        <a:off x="6520009" y="2247617"/>
        <a:ext cx="1359993" cy="1079899"/>
      </dsp:txXfrm>
    </dsp:sp>
    <dsp:sp modelId="{EFD5BE85-9C47-423B-8B92-DA62A31FBDFC}">
      <dsp:nvSpPr>
        <dsp:cNvPr id="0" name=""/>
        <dsp:cNvSpPr/>
      </dsp:nvSpPr>
      <dsp:spPr>
        <a:xfrm>
          <a:off x="6260963" y="33275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Incident Records</a:t>
          </a:r>
          <a:endParaRPr lang="en-IN" sz="1600" kern="1200" dirty="0"/>
        </a:p>
      </dsp:txBody>
      <dsp:txXfrm>
        <a:off x="6520009" y="3327517"/>
        <a:ext cx="1359993" cy="1079899"/>
      </dsp:txXfrm>
    </dsp:sp>
    <dsp:sp modelId="{A2676A05-17D0-48A9-A9D5-8C8B4F6A2CDE}">
      <dsp:nvSpPr>
        <dsp:cNvPr id="0" name=""/>
        <dsp:cNvSpPr/>
      </dsp:nvSpPr>
      <dsp:spPr>
        <a:xfrm>
          <a:off x="5397474" y="1815873"/>
          <a:ext cx="1079360" cy="1079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Airports</a:t>
          </a:r>
          <a:endParaRPr lang="en-IN" sz="1700" kern="1200" dirty="0"/>
        </a:p>
      </dsp:txBody>
      <dsp:txXfrm>
        <a:off x="5555543" y="1973942"/>
        <a:ext cx="763222" cy="7632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054A9-9F7B-4129-92D9-5799F350372A}">
      <dsp:nvSpPr>
        <dsp:cNvPr id="0" name=""/>
        <dsp:cNvSpPr/>
      </dsp:nvSpPr>
      <dsp:spPr>
        <a:xfrm>
          <a:off x="2304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Crew Details</a:t>
          </a:r>
          <a:endParaRPr lang="en-IN" sz="2400" kern="1200" dirty="0"/>
        </a:p>
      </dsp:txBody>
      <dsp:txXfrm>
        <a:off x="2304" y="996254"/>
        <a:ext cx="2246539" cy="872688"/>
      </dsp:txXfrm>
    </dsp:sp>
    <dsp:sp modelId="{BAD33993-6C6D-4F87-9B14-48650DFEFEC2}">
      <dsp:nvSpPr>
        <dsp:cNvPr id="0" name=""/>
        <dsp:cNvSpPr/>
      </dsp:nvSpPr>
      <dsp:spPr>
        <a:xfrm>
          <a:off x="2304" y="1868943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FDTL Status</a:t>
          </a:r>
          <a:endParaRPr lang="en-IN" sz="2400" kern="1200" dirty="0"/>
        </a:p>
      </dsp:txBody>
      <dsp:txXfrm>
        <a:off x="2304" y="1868943"/>
        <a:ext cx="2246539" cy="1449360"/>
      </dsp:txXfrm>
    </dsp:sp>
    <dsp:sp modelId="{9E0E04E5-B987-4516-86F2-28587E93CB5F}">
      <dsp:nvSpPr>
        <dsp:cNvPr id="0" name=""/>
        <dsp:cNvSpPr/>
      </dsp:nvSpPr>
      <dsp:spPr>
        <a:xfrm>
          <a:off x="2563358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Operating Env</a:t>
          </a:r>
          <a:endParaRPr lang="en-IN" sz="2400" kern="1200" dirty="0"/>
        </a:p>
      </dsp:txBody>
      <dsp:txXfrm>
        <a:off x="2563358" y="996254"/>
        <a:ext cx="2246539" cy="872688"/>
      </dsp:txXfrm>
    </dsp:sp>
    <dsp:sp modelId="{9C67507A-D6DC-42A5-B42D-383574BC2ABF}">
      <dsp:nvSpPr>
        <dsp:cNvPr id="0" name=""/>
        <dsp:cNvSpPr/>
      </dsp:nvSpPr>
      <dsp:spPr>
        <a:xfrm>
          <a:off x="2563358" y="1717108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Weather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Aerodromes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App Aids</a:t>
          </a:r>
          <a:endParaRPr lang="en-IN" sz="2400" kern="1200" dirty="0"/>
        </a:p>
      </dsp:txBody>
      <dsp:txXfrm>
        <a:off x="2563358" y="1717108"/>
        <a:ext cx="2246539" cy="1449360"/>
      </dsp:txXfrm>
    </dsp:sp>
    <dsp:sp modelId="{FB4A667C-1482-4538-8E80-B57C87DC4C80}">
      <dsp:nvSpPr>
        <dsp:cNvPr id="0" name=""/>
        <dsp:cNvSpPr/>
      </dsp:nvSpPr>
      <dsp:spPr>
        <a:xfrm>
          <a:off x="5124413" y="996254"/>
          <a:ext cx="2246539" cy="87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Aircraft  Status</a:t>
          </a:r>
          <a:endParaRPr lang="en-IN" sz="2400" kern="1200" dirty="0"/>
        </a:p>
      </dsp:txBody>
      <dsp:txXfrm>
        <a:off x="5124413" y="996254"/>
        <a:ext cx="2246539" cy="872688"/>
      </dsp:txXfrm>
    </dsp:sp>
    <dsp:sp modelId="{3D9DA376-B450-48A1-8682-2EE170062861}">
      <dsp:nvSpPr>
        <dsp:cNvPr id="0" name=""/>
        <dsp:cNvSpPr/>
      </dsp:nvSpPr>
      <dsp:spPr>
        <a:xfrm>
          <a:off x="5124413" y="1868943"/>
          <a:ext cx="2246539" cy="1449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MEL?</a:t>
          </a:r>
          <a:endParaRPr lang="en-IN" sz="2400" kern="1200" dirty="0"/>
        </a:p>
      </dsp:txBody>
      <dsp:txXfrm>
        <a:off x="5124413" y="1868943"/>
        <a:ext cx="2246539" cy="14493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B4581-F894-409B-9301-2AA030422908}">
      <dsp:nvSpPr>
        <dsp:cNvPr id="0" name=""/>
        <dsp:cNvSpPr/>
      </dsp:nvSpPr>
      <dsp:spPr>
        <a:xfrm>
          <a:off x="864161" y="22476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Training History</a:t>
          </a:r>
          <a:endParaRPr lang="en-IN" sz="1600" kern="1200" dirty="0"/>
        </a:p>
      </dsp:txBody>
      <dsp:txXfrm>
        <a:off x="1123208" y="2247617"/>
        <a:ext cx="1359993" cy="1079899"/>
      </dsp:txXfrm>
    </dsp:sp>
    <dsp:sp modelId="{F005A240-CCCB-4807-9E96-38B9C11A56DE}">
      <dsp:nvSpPr>
        <dsp:cNvPr id="0" name=""/>
        <dsp:cNvSpPr/>
      </dsp:nvSpPr>
      <dsp:spPr>
        <a:xfrm>
          <a:off x="864161" y="33275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CRM Compatibility</a:t>
          </a:r>
          <a:endParaRPr lang="en-IN" sz="1600" kern="1200" dirty="0"/>
        </a:p>
      </dsp:txBody>
      <dsp:txXfrm>
        <a:off x="1123208" y="3327517"/>
        <a:ext cx="1359993" cy="1079899"/>
      </dsp:txXfrm>
    </dsp:sp>
    <dsp:sp modelId="{9DF138D0-2A39-42B2-A463-8D1E3AADB068}">
      <dsp:nvSpPr>
        <dsp:cNvPr id="0" name=""/>
        <dsp:cNvSpPr/>
      </dsp:nvSpPr>
      <dsp:spPr>
        <a:xfrm>
          <a:off x="673" y="1815873"/>
          <a:ext cx="1079360" cy="1079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Crew</a:t>
          </a:r>
          <a:endParaRPr lang="en-IN" sz="1700" kern="1200" dirty="0"/>
        </a:p>
      </dsp:txBody>
      <dsp:txXfrm>
        <a:off x="158742" y="1973942"/>
        <a:ext cx="763222" cy="763222"/>
      </dsp:txXfrm>
    </dsp:sp>
    <dsp:sp modelId="{EF44A919-F208-4B4D-A598-0049CC67F85E}">
      <dsp:nvSpPr>
        <dsp:cNvPr id="0" name=""/>
        <dsp:cNvSpPr/>
      </dsp:nvSpPr>
      <dsp:spPr>
        <a:xfrm>
          <a:off x="3562562" y="22476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Incident History</a:t>
          </a:r>
          <a:endParaRPr lang="en-IN" sz="1600" kern="1200" dirty="0"/>
        </a:p>
      </dsp:txBody>
      <dsp:txXfrm>
        <a:off x="3821608" y="2247617"/>
        <a:ext cx="1359993" cy="1079899"/>
      </dsp:txXfrm>
    </dsp:sp>
    <dsp:sp modelId="{097BA843-C47E-4596-9C70-DAF91035AF2D}">
      <dsp:nvSpPr>
        <dsp:cNvPr id="0" name=""/>
        <dsp:cNvSpPr/>
      </dsp:nvSpPr>
      <dsp:spPr>
        <a:xfrm>
          <a:off x="3562562" y="33275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Fleet Records</a:t>
          </a:r>
          <a:endParaRPr lang="en-IN" sz="1600" kern="1200" dirty="0"/>
        </a:p>
      </dsp:txBody>
      <dsp:txXfrm>
        <a:off x="3821608" y="3327517"/>
        <a:ext cx="1359993" cy="1079899"/>
      </dsp:txXfrm>
    </dsp:sp>
    <dsp:sp modelId="{9266A63F-6531-4864-A269-F3E6706AB994}">
      <dsp:nvSpPr>
        <dsp:cNvPr id="0" name=""/>
        <dsp:cNvSpPr/>
      </dsp:nvSpPr>
      <dsp:spPr>
        <a:xfrm>
          <a:off x="2699074" y="1815873"/>
          <a:ext cx="1079360" cy="1079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Aircraft &amp; Airline</a:t>
          </a:r>
          <a:endParaRPr lang="en-IN" sz="1700" kern="1200" dirty="0"/>
        </a:p>
      </dsp:txBody>
      <dsp:txXfrm>
        <a:off x="2857143" y="1973942"/>
        <a:ext cx="763222" cy="763222"/>
      </dsp:txXfrm>
    </dsp:sp>
    <dsp:sp modelId="{7F40C16C-2348-448B-8612-2EB26889AD43}">
      <dsp:nvSpPr>
        <dsp:cNvPr id="0" name=""/>
        <dsp:cNvSpPr/>
      </dsp:nvSpPr>
      <dsp:spPr>
        <a:xfrm>
          <a:off x="6260963" y="22476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Weather </a:t>
          </a:r>
          <a:endParaRPr lang="en-IN" sz="1600" kern="1200" dirty="0"/>
        </a:p>
      </dsp:txBody>
      <dsp:txXfrm>
        <a:off x="6520009" y="2247617"/>
        <a:ext cx="1359993" cy="1079899"/>
      </dsp:txXfrm>
    </dsp:sp>
    <dsp:sp modelId="{EFD5BE85-9C47-423B-8B92-DA62A31FBDFC}">
      <dsp:nvSpPr>
        <dsp:cNvPr id="0" name=""/>
        <dsp:cNvSpPr/>
      </dsp:nvSpPr>
      <dsp:spPr>
        <a:xfrm>
          <a:off x="6260963" y="3327517"/>
          <a:ext cx="1619040" cy="1079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Incident Records</a:t>
          </a:r>
          <a:endParaRPr lang="en-IN" sz="1600" kern="1200" dirty="0"/>
        </a:p>
      </dsp:txBody>
      <dsp:txXfrm>
        <a:off x="6520009" y="3327517"/>
        <a:ext cx="1359993" cy="1079899"/>
      </dsp:txXfrm>
    </dsp:sp>
    <dsp:sp modelId="{A2676A05-17D0-48A9-A9D5-8C8B4F6A2CDE}">
      <dsp:nvSpPr>
        <dsp:cNvPr id="0" name=""/>
        <dsp:cNvSpPr/>
      </dsp:nvSpPr>
      <dsp:spPr>
        <a:xfrm>
          <a:off x="5397474" y="1815873"/>
          <a:ext cx="1079360" cy="1079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Airports</a:t>
          </a:r>
          <a:endParaRPr lang="en-IN" sz="1700" kern="1200" dirty="0"/>
        </a:p>
      </dsp:txBody>
      <dsp:txXfrm>
        <a:off x="5555543" y="1973942"/>
        <a:ext cx="763222" cy="763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9FC8A-BB39-4763-8CA6-220BCF440699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3B76C-FD44-47AF-8D95-2AE0CAD85920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721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1777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160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6761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181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87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82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0213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596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8417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3B76C-FD44-47AF-8D95-2AE0CAD85920}" type="slidenum">
              <a:rPr lang="en-IN" smtClean="0"/>
              <a:t>29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328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4D2A-C1E3-459A-DBB7-0D3C3A9FB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AB91F-1EAD-21EE-B643-6911147CE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BD503-36D7-47DB-2C1D-7D9041987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D3234-E4AC-05D4-498D-2B0458D7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733CD-DFDC-466E-773B-385C63A1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4844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087B6-DDB0-AE71-48D9-DE3A90DA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36EC4-5AD8-F38F-7DFF-B49A49CE4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09ED1-1F73-C694-B773-C03CA442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1514F-17CD-33EB-21A8-A706147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B1109-89D3-5A9B-C7EB-AFAF4424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903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27E27-603F-F1EB-008F-1A3D08261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A85D8-E363-4C15-903E-EC4D0D24C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139CE-D27C-0CAB-D30A-6C087776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491C-0902-C520-1E64-EE635D8A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24765-1961-9001-DF6B-5E4F8265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472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3B25-E160-F7F1-AB54-BD2224DA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3283A-02ED-1EBF-46BF-F6992DE28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B9448-D41D-0AF4-8BD0-1B40C944A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3D5EF-B5D1-3FA0-9C3E-16931704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5ADF2-E418-D810-B434-12B87F50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654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0943-14B8-9BD2-D1CF-F848EFE2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F876E-23CC-AB35-CA02-186BEEB5D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01B6F-D557-A1CC-D5EB-420A03F4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ECBE6-09B0-6DF3-403D-2EFDBFAA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D96C-78EC-AE08-B9C2-AA0A48A6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7787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E33E-9958-2262-B1D3-66A710B2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0BC0-63F4-A45A-9953-977E3C187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031AC-0C03-0F4F-9CC8-6356B989F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C4A33-7300-6772-7A49-CC423C47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F03A1-5042-99D3-8C83-F5C6E11A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B6576-A49F-53EC-1493-7115468D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156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006F-5E8A-673C-147D-96DC7E4D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7ED57-9BB3-90D3-A93B-2FFC9BAE7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521FD-484D-3289-F466-ABF126029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4A7B6-566F-BC1B-A288-75CF5CA61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FFB66-AE4F-3529-37C8-58498925B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7E9BB-266E-3B2F-8EF6-D0E4867A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A3E25-192F-1B1A-7BD3-0B286F4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6BA1A7-0E70-4F6C-0166-D8BCE2D54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642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202AF-6F22-0414-FE34-7459E3F2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060EE-9804-DBDC-B518-65B00FB38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E0598-3DD9-CBA9-D333-FC3077303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60713-25D7-E131-E55A-C4DE317B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508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7F0D8-2890-13A2-80C4-0E874339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9F453-1FA4-787D-C627-C2B69D767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5CDEC-B686-1F00-2FA3-A53FD5F9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032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4FDA-2270-6A2D-C7DF-40EA7FB6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2652C-948F-071B-6330-C241DECBC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0D2E5-7BF2-F919-ADBE-116F67649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90C96-E9CD-4DED-D72A-EDF17DB7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6807C-C143-0D44-63A4-3C702B89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59C6C-5AFD-FF1B-3BC3-B5F2BDEE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937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1E99-42E4-966F-57E1-AC21EFAE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FCCA12-2034-3017-18D9-38BA9E654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9B751-FD3A-DEBB-BA83-4744A513C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59DB9-1350-61DC-192F-B45F84C4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BB8D4-4D62-29AB-619E-F3874BF60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33CF-ABC6-96F0-22F9-27B0B3A1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7224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E235F-1E88-C806-CFA4-17249EFB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0DF9A-3D5F-3781-9F95-66920620E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80D66-6593-B3D5-92FD-C2799B585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7BC288-C6A2-4AF3-84C1-268EBCF8DB64}" type="datetimeFigureOut">
              <a:rPr lang="en-IN" smtClean="0"/>
              <a:t>17-05-2024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72E52-FA39-EF74-A6EA-1A45B44B3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24315-9EFE-3BC7-0CF6-0080E5514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8D1486-985A-4195-915B-52ABAEF12269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19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File:Airplane_silhouette_S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3.png"/><Relationship Id="rId9" Type="http://schemas.microsoft.com/office/2007/relationships/diagramDrawing" Target="../diagrams/drawing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image" Target="../media/image33.pn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0" Type="http://schemas.openxmlformats.org/officeDocument/2006/relationships/diagramData" Target="../diagrams/data9.xml"/><Relationship Id="rId4" Type="http://schemas.openxmlformats.org/officeDocument/2006/relationships/image" Target="../media/image33.png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33C44-5989-7D9D-8A0F-B4B8CA3B5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94" y="2459994"/>
            <a:ext cx="11806813" cy="1791995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AI </a:t>
            </a:r>
            <a:br>
              <a:rPr lang="en-US" dirty="0"/>
            </a:br>
            <a:r>
              <a:rPr lang="en-US" dirty="0"/>
              <a:t>APPLICATIONS IN CIVIL AVIATION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E7A7A-1EFB-634D-FDDA-0A708EE2C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7007" y="4448600"/>
            <a:ext cx="3737986" cy="447451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TRAINING &amp; RESEARCH</a:t>
            </a: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A219A4-231B-54C1-6A6F-4E362811E40C}"/>
              </a:ext>
            </a:extLst>
          </p:cNvPr>
          <p:cNvSpPr/>
          <p:nvPr/>
        </p:nvSpPr>
        <p:spPr>
          <a:xfrm>
            <a:off x="50244" y="60292"/>
            <a:ext cx="12141756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E7D69-4998-8276-16F0-992EB54D7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 b="5205"/>
          <a:stretch/>
        </p:blipFill>
        <p:spPr>
          <a:xfrm>
            <a:off x="5359964" y="615653"/>
            <a:ext cx="1472072" cy="12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42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SafeClouds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0FBC45-2BB1-C501-EBBA-00F69A1A233A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EE9C9-D425-7B2D-80E9-B327150D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84" y="658069"/>
            <a:ext cx="8829807" cy="440632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A48A5E-5474-158D-9BE8-49D9C5024565}"/>
              </a:ext>
            </a:extLst>
          </p:cNvPr>
          <p:cNvSpPr txBox="1"/>
          <p:nvPr/>
        </p:nvSpPr>
        <p:spPr>
          <a:xfrm>
            <a:off x="190916" y="598007"/>
            <a:ext cx="2903976" cy="267765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Machine Learning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Prediction of Unstable Approach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08BA9-A5C1-426C-672A-F928329CBC06}"/>
              </a:ext>
            </a:extLst>
          </p:cNvPr>
          <p:cNvSpPr txBox="1"/>
          <p:nvPr/>
        </p:nvSpPr>
        <p:spPr>
          <a:xfrm>
            <a:off x="2448449" y="5863864"/>
            <a:ext cx="7797520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Pilot Assistance &amp; Decision Support</a:t>
            </a:r>
          </a:p>
        </p:txBody>
      </p:sp>
    </p:spTree>
    <p:extLst>
      <p:ext uri="{BB962C8B-B14F-4D97-AF65-F5344CB8AC3E}">
        <p14:creationId xmlns:p14="http://schemas.microsoft.com/office/powerpoint/2010/main" val="2756025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SafeClouds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0FBC45-2BB1-C501-EBBA-00F69A1A233A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48A5E-5474-158D-9BE8-49D9C5024565}"/>
              </a:ext>
            </a:extLst>
          </p:cNvPr>
          <p:cNvSpPr txBox="1"/>
          <p:nvPr/>
        </p:nvSpPr>
        <p:spPr>
          <a:xfrm>
            <a:off x="190916" y="598007"/>
            <a:ext cx="2903976" cy="267765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Machine Learning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Prediction of Unstable Approach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26CDBB9-0A01-4969-20B8-84B1A72CCD86}"/>
              </a:ext>
            </a:extLst>
          </p:cNvPr>
          <p:cNvSpPr/>
          <p:nvPr/>
        </p:nvSpPr>
        <p:spPr>
          <a:xfrm rot="5400000">
            <a:off x="1183155" y="3343555"/>
            <a:ext cx="673117" cy="5779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FD35F-7A41-603D-CAD2-E96E1B15D2C0}"/>
              </a:ext>
            </a:extLst>
          </p:cNvPr>
          <p:cNvSpPr txBox="1"/>
          <p:nvPr/>
        </p:nvSpPr>
        <p:spPr>
          <a:xfrm>
            <a:off x="190916" y="3969102"/>
            <a:ext cx="2903976" cy="224676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99% Prediction Accuracy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CAS &amp; Ground Speed Factors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1AE35-1E1A-2A02-6D50-E753956B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83" y="605675"/>
            <a:ext cx="8867831" cy="504149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21CE2B-AC89-6D89-572B-502E8DEA12FA}"/>
              </a:ext>
            </a:extLst>
          </p:cNvPr>
          <p:cNvSpPr txBox="1"/>
          <p:nvPr/>
        </p:nvSpPr>
        <p:spPr>
          <a:xfrm>
            <a:off x="4090438" y="1962441"/>
            <a:ext cx="9459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0.9446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FF3ECD-4095-B7BD-6487-E9E17427E39E}"/>
              </a:ext>
            </a:extLst>
          </p:cNvPr>
          <p:cNvSpPr txBox="1"/>
          <p:nvPr/>
        </p:nvSpPr>
        <p:spPr>
          <a:xfrm>
            <a:off x="5619684" y="1962441"/>
            <a:ext cx="945931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0.0554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B19A04-D6C2-E831-F7B1-48852FF0E551}"/>
              </a:ext>
            </a:extLst>
          </p:cNvPr>
          <p:cNvSpPr txBox="1"/>
          <p:nvPr/>
        </p:nvSpPr>
        <p:spPr>
          <a:xfrm>
            <a:off x="4173992" y="3292946"/>
            <a:ext cx="945931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0.0106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E5553-6B21-51C3-65A3-0E2EA246947B}"/>
              </a:ext>
            </a:extLst>
          </p:cNvPr>
          <p:cNvSpPr txBox="1"/>
          <p:nvPr/>
        </p:nvSpPr>
        <p:spPr>
          <a:xfrm>
            <a:off x="5623034" y="3254891"/>
            <a:ext cx="9459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0.9898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2C623-34BC-BAD8-E980-011C4E526D38}"/>
              </a:ext>
            </a:extLst>
          </p:cNvPr>
          <p:cNvSpPr txBox="1"/>
          <p:nvPr/>
        </p:nvSpPr>
        <p:spPr>
          <a:xfrm>
            <a:off x="3287262" y="1823942"/>
            <a:ext cx="6310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NOT UA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730E5F-7E48-D02F-EE90-42F7EE477FBF}"/>
              </a:ext>
            </a:extLst>
          </p:cNvPr>
          <p:cNvSpPr txBox="1"/>
          <p:nvPr/>
        </p:nvSpPr>
        <p:spPr>
          <a:xfrm>
            <a:off x="3287262" y="3275663"/>
            <a:ext cx="63425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   UA</a:t>
            </a:r>
          </a:p>
        </p:txBody>
      </p:sp>
    </p:spTree>
    <p:extLst>
      <p:ext uri="{BB962C8B-B14F-4D97-AF65-F5344CB8AC3E}">
        <p14:creationId xmlns:p14="http://schemas.microsoft.com/office/powerpoint/2010/main" val="362856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3FD15-15E7-5E86-ABE1-E3A7A7E41202}"/>
              </a:ext>
            </a:extLst>
          </p:cNvPr>
          <p:cNvSpPr txBox="1"/>
          <p:nvPr/>
        </p:nvSpPr>
        <p:spPr>
          <a:xfrm>
            <a:off x="0" y="100484"/>
            <a:ext cx="12192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dirty="0"/>
              <a:t>Training-In-Continuum</a:t>
            </a:r>
            <a:r>
              <a:rPr lang="en-US" dirty="0"/>
              <a:t>: </a:t>
            </a:r>
            <a:r>
              <a:rPr lang="en-US" sz="2800" dirty="0"/>
              <a:t>The QAA Perspective</a:t>
            </a:r>
            <a:endParaRPr lang="en-IN" sz="2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98501C7-CD76-17B9-23C9-DB281504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094" y="1026765"/>
            <a:ext cx="7224765" cy="52861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B16F14-4876-18C3-65A7-DBC97644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6" y="2142119"/>
            <a:ext cx="4028574" cy="4067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C443F-54E6-3729-3010-BBF4CD10F8CF}"/>
              </a:ext>
            </a:extLst>
          </p:cNvPr>
          <p:cNvSpPr txBox="1"/>
          <p:nvPr/>
        </p:nvSpPr>
        <p:spPr>
          <a:xfrm>
            <a:off x="277641" y="6123473"/>
            <a:ext cx="402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From the ground up…….</a:t>
            </a:r>
            <a:endParaRPr lang="en-IN" sz="3200" dirty="0">
              <a:latin typeface="Brush Script MT" panose="030608020404060703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97CDBF-BAF6-058D-DBD9-88A0896EBA39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03E27-0A1C-B397-8226-CB5B27D6B7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 b="5205"/>
          <a:stretch/>
        </p:blipFill>
        <p:spPr>
          <a:xfrm>
            <a:off x="1175658" y="663896"/>
            <a:ext cx="1472072" cy="12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0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3FD15-15E7-5E86-ABE1-E3A7A7E41202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Concept</a:t>
            </a:r>
            <a:endParaRPr lang="en-IN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346E8-1AD6-83E2-BD07-C13E33ABEA7C}"/>
              </a:ext>
            </a:extLst>
          </p:cNvPr>
          <p:cNvSpPr/>
          <p:nvPr/>
        </p:nvSpPr>
        <p:spPr>
          <a:xfrm>
            <a:off x="3960301" y="1225337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A9AF2-9AEA-B81F-1B82-455EA5BE8084}"/>
              </a:ext>
            </a:extLst>
          </p:cNvPr>
          <p:cNvSpPr/>
          <p:nvPr/>
        </p:nvSpPr>
        <p:spPr>
          <a:xfrm>
            <a:off x="4028848" y="2103031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89D4CC-C5BB-8D2A-5902-CE64EC3D62B4}"/>
              </a:ext>
            </a:extLst>
          </p:cNvPr>
          <p:cNvSpPr/>
          <p:nvPr/>
        </p:nvSpPr>
        <p:spPr>
          <a:xfrm>
            <a:off x="4039268" y="2980724"/>
            <a:ext cx="6575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CF5D0-3B6E-C6AC-7EF1-2CDC43387B21}"/>
              </a:ext>
            </a:extLst>
          </p:cNvPr>
          <p:cNvSpPr/>
          <p:nvPr/>
        </p:nvSpPr>
        <p:spPr>
          <a:xfrm>
            <a:off x="4008390" y="3954290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9BD884-2393-C9A5-5C64-0E1DD3403192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7A5B07-7425-209C-C55D-A0F91AB8100F}"/>
              </a:ext>
            </a:extLst>
          </p:cNvPr>
          <p:cNvSpPr/>
          <p:nvPr/>
        </p:nvSpPr>
        <p:spPr>
          <a:xfrm>
            <a:off x="3960301" y="1366576"/>
            <a:ext cx="883004" cy="360735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1596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3FD15-15E7-5E86-ABE1-E3A7A7E41202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Concept</a:t>
            </a:r>
            <a:endParaRPr lang="en-IN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346E8-1AD6-83E2-BD07-C13E33ABEA7C}"/>
              </a:ext>
            </a:extLst>
          </p:cNvPr>
          <p:cNvSpPr/>
          <p:nvPr/>
        </p:nvSpPr>
        <p:spPr>
          <a:xfrm>
            <a:off x="3960301" y="1225337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A9AF2-9AEA-B81F-1B82-455EA5BE8084}"/>
              </a:ext>
            </a:extLst>
          </p:cNvPr>
          <p:cNvSpPr/>
          <p:nvPr/>
        </p:nvSpPr>
        <p:spPr>
          <a:xfrm>
            <a:off x="4028848" y="2103031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89D4CC-C5BB-8D2A-5902-CE64EC3D62B4}"/>
              </a:ext>
            </a:extLst>
          </p:cNvPr>
          <p:cNvSpPr/>
          <p:nvPr/>
        </p:nvSpPr>
        <p:spPr>
          <a:xfrm>
            <a:off x="4039268" y="2980724"/>
            <a:ext cx="6575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CF5D0-3B6E-C6AC-7EF1-2CDC43387B21}"/>
              </a:ext>
            </a:extLst>
          </p:cNvPr>
          <p:cNvSpPr/>
          <p:nvPr/>
        </p:nvSpPr>
        <p:spPr>
          <a:xfrm>
            <a:off x="4008390" y="3954290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E35A2-5A74-CCBB-3A98-43BC47BD38C7}"/>
              </a:ext>
            </a:extLst>
          </p:cNvPr>
          <p:cNvSpPr txBox="1"/>
          <p:nvPr/>
        </p:nvSpPr>
        <p:spPr>
          <a:xfrm>
            <a:off x="4536046" y="1549034"/>
            <a:ext cx="187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ldhabi" panose="020F0502020204030204" pitchFamily="2" charset="-78"/>
              </a:rPr>
              <a:t>OU</a:t>
            </a:r>
            <a:endParaRPr lang="en-IN" sz="4400" dirty="0">
              <a:latin typeface="Algerian" panose="04020705040A02060702" pitchFamily="82" charset="0"/>
              <a:cs typeface="Aldhabi" panose="020F0502020204030204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A741CD-5885-8FFD-F960-DFE9411D2A7D}"/>
              </a:ext>
            </a:extLst>
          </p:cNvPr>
          <p:cNvSpPr txBox="1"/>
          <p:nvPr/>
        </p:nvSpPr>
        <p:spPr>
          <a:xfrm>
            <a:off x="4611414" y="2426728"/>
            <a:ext cx="187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ldhabi" panose="020F0502020204030204" pitchFamily="2" charset="-78"/>
              </a:rPr>
              <a:t>NLY</a:t>
            </a:r>
            <a:endParaRPr lang="en-IN" sz="4400" dirty="0">
              <a:latin typeface="Algerian" panose="04020705040A02060702" pitchFamily="82" charset="0"/>
              <a:cs typeface="Aldhabi" panose="020F0502020204030204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328C7-AC78-5407-8EF3-A8D97FFEC7EF}"/>
              </a:ext>
            </a:extLst>
          </p:cNvPr>
          <p:cNvSpPr txBox="1"/>
          <p:nvPr/>
        </p:nvSpPr>
        <p:spPr>
          <a:xfrm>
            <a:off x="4686782" y="4181053"/>
            <a:ext cx="187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ldhabi" panose="020F0502020204030204" pitchFamily="2" charset="-78"/>
              </a:rPr>
              <a:t>NCE</a:t>
            </a:r>
            <a:endParaRPr lang="en-IN" sz="4400" dirty="0">
              <a:latin typeface="Algerian" panose="04020705040A02060702" pitchFamily="82" charset="0"/>
              <a:cs typeface="Aldhabi" panose="020F0502020204030204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4621A-9B8C-23C4-8A10-834854E0CB2C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D47629-BC73-1D76-2A1B-678CDD7FF43A}"/>
              </a:ext>
            </a:extLst>
          </p:cNvPr>
          <p:cNvSpPr/>
          <p:nvPr/>
        </p:nvSpPr>
        <p:spPr>
          <a:xfrm>
            <a:off x="3960301" y="1366576"/>
            <a:ext cx="1874792" cy="360735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4853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3FD15-15E7-5E86-ABE1-E3A7A7E41202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Concept</a:t>
            </a:r>
            <a:endParaRPr lang="en-IN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346E8-1AD6-83E2-BD07-C13E33ABEA7C}"/>
              </a:ext>
            </a:extLst>
          </p:cNvPr>
          <p:cNvSpPr/>
          <p:nvPr/>
        </p:nvSpPr>
        <p:spPr>
          <a:xfrm>
            <a:off x="3960301" y="1225337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A9AF2-9AEA-B81F-1B82-455EA5BE8084}"/>
              </a:ext>
            </a:extLst>
          </p:cNvPr>
          <p:cNvSpPr/>
          <p:nvPr/>
        </p:nvSpPr>
        <p:spPr>
          <a:xfrm>
            <a:off x="4028848" y="2103031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89D4CC-C5BB-8D2A-5902-CE64EC3D62B4}"/>
              </a:ext>
            </a:extLst>
          </p:cNvPr>
          <p:cNvSpPr/>
          <p:nvPr/>
        </p:nvSpPr>
        <p:spPr>
          <a:xfrm>
            <a:off x="4039268" y="2980724"/>
            <a:ext cx="6575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CF5D0-3B6E-C6AC-7EF1-2CDC43387B21}"/>
              </a:ext>
            </a:extLst>
          </p:cNvPr>
          <p:cNvSpPr/>
          <p:nvPr/>
        </p:nvSpPr>
        <p:spPr>
          <a:xfrm>
            <a:off x="4008390" y="3954290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E35A2-5A74-CCBB-3A98-43BC47BD38C7}"/>
              </a:ext>
            </a:extLst>
          </p:cNvPr>
          <p:cNvSpPr txBox="1"/>
          <p:nvPr/>
        </p:nvSpPr>
        <p:spPr>
          <a:xfrm>
            <a:off x="4536046" y="1549034"/>
            <a:ext cx="187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ldhabi" panose="020F0502020204030204" pitchFamily="2" charset="-78"/>
              </a:rPr>
              <a:t>OU</a:t>
            </a:r>
            <a:endParaRPr lang="en-IN" sz="4400" dirty="0">
              <a:latin typeface="Algerian" panose="04020705040A02060702" pitchFamily="82" charset="0"/>
              <a:cs typeface="Aldhabi" panose="020F0502020204030204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A741CD-5885-8FFD-F960-DFE9411D2A7D}"/>
              </a:ext>
            </a:extLst>
          </p:cNvPr>
          <p:cNvSpPr txBox="1"/>
          <p:nvPr/>
        </p:nvSpPr>
        <p:spPr>
          <a:xfrm>
            <a:off x="4611414" y="2426728"/>
            <a:ext cx="187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ldhabi" panose="020F0502020204030204" pitchFamily="2" charset="-78"/>
              </a:rPr>
              <a:t>NLY</a:t>
            </a:r>
            <a:endParaRPr lang="en-IN" sz="4400" dirty="0">
              <a:latin typeface="Algerian" panose="04020705040A02060702" pitchFamily="82" charset="0"/>
              <a:cs typeface="Aldhabi" panose="020F0502020204030204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328C7-AC78-5407-8EF3-A8D97FFEC7EF}"/>
              </a:ext>
            </a:extLst>
          </p:cNvPr>
          <p:cNvSpPr txBox="1"/>
          <p:nvPr/>
        </p:nvSpPr>
        <p:spPr>
          <a:xfrm>
            <a:off x="4686782" y="4181053"/>
            <a:ext cx="187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ldhabi" panose="020F0502020204030204" pitchFamily="2" charset="-78"/>
              </a:rPr>
              <a:t>NCE</a:t>
            </a:r>
            <a:endParaRPr lang="en-IN" sz="4400" dirty="0">
              <a:latin typeface="Algerian" panose="04020705040A02060702" pitchFamily="82" charset="0"/>
              <a:cs typeface="Aldhabi" panose="020F0502020204030204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9AB75-0B92-8FDA-C1E2-1A437A3977CB}"/>
              </a:ext>
            </a:extLst>
          </p:cNvPr>
          <p:cNvSpPr txBox="1"/>
          <p:nvPr/>
        </p:nvSpPr>
        <p:spPr>
          <a:xfrm>
            <a:off x="4611414" y="3207487"/>
            <a:ext cx="187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ldhabi" panose="020F0502020204030204" pitchFamily="2" charset="-78"/>
              </a:rPr>
              <a:t>EARN</a:t>
            </a:r>
            <a:endParaRPr lang="en-IN" sz="4400" dirty="0">
              <a:latin typeface="Algerian" panose="04020705040A02060702" pitchFamily="82" charset="0"/>
              <a:cs typeface="Aldhabi" panose="020F0502020204030204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ECD25E-5DC7-7066-FA3C-58803B58CC95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0736DF-A45D-9C96-5A6D-33A044177C87}"/>
              </a:ext>
            </a:extLst>
          </p:cNvPr>
          <p:cNvSpPr/>
          <p:nvPr/>
        </p:nvSpPr>
        <p:spPr>
          <a:xfrm>
            <a:off x="3960300" y="1366576"/>
            <a:ext cx="2279725" cy="360735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77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3FD15-15E7-5E86-ABE1-E3A7A7E41202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Concept</a:t>
            </a:r>
            <a:endParaRPr lang="en-IN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ECD25E-5DC7-7066-FA3C-58803B58CC95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672DB-3CC2-4D52-5D18-2346FE520E97}"/>
              </a:ext>
            </a:extLst>
          </p:cNvPr>
          <p:cNvSpPr txBox="1"/>
          <p:nvPr/>
        </p:nvSpPr>
        <p:spPr>
          <a:xfrm>
            <a:off x="3818384" y="725451"/>
            <a:ext cx="78176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Learning assurance is defined by EASA as</a:t>
            </a:r>
          </a:p>
          <a:p>
            <a:endParaRPr lang="en-US" sz="2400" dirty="0">
              <a:solidFill>
                <a:srgbClr val="3D3D3D"/>
              </a:solidFill>
              <a:highlight>
                <a:srgbClr val="FFFFFF"/>
              </a:highlight>
              <a:latin typeface="-apple-system"/>
            </a:endParaRPr>
          </a:p>
          <a:p>
            <a:pPr algn="just"/>
            <a:r>
              <a:rPr lang="en-US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 “</a:t>
            </a:r>
            <a:r>
              <a:rPr lang="en-US" sz="2400" b="0" i="1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all of those planned and systemic actions used to substantiate, at an adequate level of confidence, that errors in a data-driven learning process have been identified and corrected such that the system satisfies the applicable requirements at a specified level of performance  and provides sufficient generalization and robustness guarantees</a:t>
            </a:r>
            <a:r>
              <a:rPr lang="en-US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”. </a:t>
            </a:r>
            <a:endParaRPr lang="en-IN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D7A888-A46B-76A2-9084-2F123C4E0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8" y="825934"/>
            <a:ext cx="3517897" cy="4500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959FD8-2680-1FCB-00D9-1C73A77B436A}"/>
              </a:ext>
            </a:extLst>
          </p:cNvPr>
          <p:cNvSpPr txBox="1"/>
          <p:nvPr/>
        </p:nvSpPr>
        <p:spPr>
          <a:xfrm>
            <a:off x="70340" y="5326929"/>
            <a:ext cx="217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Regulatory Reference</a:t>
            </a:r>
            <a:endParaRPr lang="en-IN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B7D626-3E9E-24FD-A0B8-145FE3805538}"/>
              </a:ext>
            </a:extLst>
          </p:cNvPr>
          <p:cNvCxnSpPr/>
          <p:nvPr/>
        </p:nvCxnSpPr>
        <p:spPr>
          <a:xfrm>
            <a:off x="3753064" y="612949"/>
            <a:ext cx="0" cy="61445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6544D6-2D60-C3EA-D94B-C666AC846CB9}"/>
              </a:ext>
            </a:extLst>
          </p:cNvPr>
          <p:cNvCxnSpPr/>
          <p:nvPr/>
        </p:nvCxnSpPr>
        <p:spPr>
          <a:xfrm>
            <a:off x="169848" y="612949"/>
            <a:ext cx="119719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75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3FD15-15E7-5E86-ABE1-E3A7A7E41202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Concept</a:t>
            </a:r>
            <a:endParaRPr lang="en-IN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ECD25E-5DC7-7066-FA3C-58803B58CC95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672DB-3CC2-4D52-5D18-2346FE520E97}"/>
              </a:ext>
            </a:extLst>
          </p:cNvPr>
          <p:cNvSpPr txBox="1"/>
          <p:nvPr/>
        </p:nvSpPr>
        <p:spPr>
          <a:xfrm>
            <a:off x="3818384" y="725451"/>
            <a:ext cx="78176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Learning assurance is defined by EASA as</a:t>
            </a:r>
          </a:p>
          <a:p>
            <a:endParaRPr lang="en-US" sz="2400" dirty="0">
              <a:solidFill>
                <a:srgbClr val="3D3D3D"/>
              </a:solidFill>
              <a:highlight>
                <a:srgbClr val="FFFFFF"/>
              </a:highlight>
              <a:latin typeface="-apple-system"/>
            </a:endParaRPr>
          </a:p>
          <a:p>
            <a:pPr algn="just"/>
            <a:r>
              <a:rPr lang="en-US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 “</a:t>
            </a:r>
            <a:r>
              <a:rPr lang="en-US" sz="2400" b="0" i="1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all of those planned and systemic actions used to substantiate, at an adequate level of confidence, that errors in </a:t>
            </a:r>
            <a:r>
              <a:rPr lang="en-US" sz="2400" b="0" i="1" strike="dblStrike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a data-driven learning process </a:t>
            </a:r>
          </a:p>
          <a:p>
            <a:pPr algn="just"/>
            <a:r>
              <a:rPr lang="en-US" sz="2400" i="1" dirty="0">
                <a:solidFill>
                  <a:schemeClr val="bg1"/>
                </a:solidFill>
                <a:highlight>
                  <a:srgbClr val="000080"/>
                </a:highlight>
                <a:latin typeface="-apple-system"/>
              </a:rPr>
              <a:t>in the pilot training process</a:t>
            </a:r>
          </a:p>
          <a:p>
            <a:pPr algn="just"/>
            <a:r>
              <a:rPr lang="en-US" sz="2400" b="0" i="1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have been identified and corrected such that the system satisfies the applicable requirements at a specified level of performance</a:t>
            </a:r>
            <a:r>
              <a:rPr lang="en-US" sz="2400" i="1" dirty="0">
                <a:solidFill>
                  <a:srgbClr val="3D3D3D"/>
                </a:solidFill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400" b="0" i="1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and provides sufficient generalization and robustness guarantees</a:t>
            </a:r>
            <a:r>
              <a:rPr lang="en-US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-apple-system"/>
              </a:rPr>
              <a:t>”. </a:t>
            </a:r>
            <a:endParaRPr lang="en-IN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D7A888-A46B-76A2-9084-2F123C4E0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8" y="825934"/>
            <a:ext cx="3517897" cy="4500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959FD8-2680-1FCB-00D9-1C73A77B436A}"/>
              </a:ext>
            </a:extLst>
          </p:cNvPr>
          <p:cNvSpPr txBox="1"/>
          <p:nvPr/>
        </p:nvSpPr>
        <p:spPr>
          <a:xfrm>
            <a:off x="70340" y="5326929"/>
            <a:ext cx="217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Regulatory Reference</a:t>
            </a:r>
            <a:endParaRPr lang="en-IN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B7D626-3E9E-24FD-A0B8-145FE3805538}"/>
              </a:ext>
            </a:extLst>
          </p:cNvPr>
          <p:cNvCxnSpPr/>
          <p:nvPr/>
        </p:nvCxnSpPr>
        <p:spPr>
          <a:xfrm>
            <a:off x="3753064" y="612949"/>
            <a:ext cx="0" cy="61445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6544D6-2D60-C3EA-D94B-C666AC846CB9}"/>
              </a:ext>
            </a:extLst>
          </p:cNvPr>
          <p:cNvCxnSpPr/>
          <p:nvPr/>
        </p:nvCxnSpPr>
        <p:spPr>
          <a:xfrm>
            <a:off x="169848" y="612949"/>
            <a:ext cx="119719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5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2247AB-CB2D-5C37-E677-5F5AA4C04F9B}"/>
              </a:ext>
            </a:extLst>
          </p:cNvPr>
          <p:cNvGraphicFramePr/>
          <p:nvPr/>
        </p:nvGraphicFramePr>
        <p:xfrm>
          <a:off x="442128" y="1020210"/>
          <a:ext cx="8139165" cy="481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D1CA7C9F-9431-1AA8-A905-0828C44B1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35" y="816952"/>
            <a:ext cx="3487219" cy="261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FD32173D-7391-26F4-8C9B-37CEBED939B9}"/>
              </a:ext>
            </a:extLst>
          </p:cNvPr>
          <p:cNvSpPr/>
          <p:nvPr/>
        </p:nvSpPr>
        <p:spPr>
          <a:xfrm>
            <a:off x="622998" y="1065276"/>
            <a:ext cx="1577591" cy="472744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3B1E0-4F4C-FA78-F0D1-550504C48C3E}"/>
              </a:ext>
            </a:extLst>
          </p:cNvPr>
          <p:cNvSpPr txBox="1"/>
          <p:nvPr/>
        </p:nvSpPr>
        <p:spPr>
          <a:xfrm>
            <a:off x="1245995" y="2682909"/>
            <a:ext cx="331596" cy="286232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COMPETENCE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A4F64-3CF3-F3E1-7E01-AE3FEC067ACA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D622C-8E69-F918-3E2D-D1CBFDAB5F3F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Context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480429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2247AB-CB2D-5C37-E677-5F5AA4C04F9B}"/>
              </a:ext>
            </a:extLst>
          </p:cNvPr>
          <p:cNvGraphicFramePr/>
          <p:nvPr/>
        </p:nvGraphicFramePr>
        <p:xfrm>
          <a:off x="442128" y="1020210"/>
          <a:ext cx="8139165" cy="481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D1CA7C9F-9431-1AA8-A905-0828C44B1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35" y="816952"/>
            <a:ext cx="3487219" cy="261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4C9A0216-7D72-8C3B-12E8-78540282333E}"/>
              </a:ext>
            </a:extLst>
          </p:cNvPr>
          <p:cNvSpPr/>
          <p:nvPr/>
        </p:nvSpPr>
        <p:spPr>
          <a:xfrm>
            <a:off x="6767344" y="3632258"/>
            <a:ext cx="276330" cy="29896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C72C9-37FB-CE87-70A1-C278A5A33851}"/>
              </a:ext>
            </a:extLst>
          </p:cNvPr>
          <p:cNvSpPr txBox="1"/>
          <p:nvPr/>
        </p:nvSpPr>
        <p:spPr>
          <a:xfrm>
            <a:off x="7043674" y="3632258"/>
            <a:ext cx="5148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Day 1 of the ab-initio stage, progressive learning towards understanding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Human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oriented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Guided exploratory learning to connect-the-dots</a:t>
            </a: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Learning Facilitation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ownership of Learning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FD32173D-7391-26F4-8C9B-37CEBED939B9}"/>
              </a:ext>
            </a:extLst>
          </p:cNvPr>
          <p:cNvSpPr/>
          <p:nvPr/>
        </p:nvSpPr>
        <p:spPr>
          <a:xfrm>
            <a:off x="622998" y="1065276"/>
            <a:ext cx="1577591" cy="472744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3B1E0-4F4C-FA78-F0D1-550504C48C3E}"/>
              </a:ext>
            </a:extLst>
          </p:cNvPr>
          <p:cNvSpPr txBox="1"/>
          <p:nvPr/>
        </p:nvSpPr>
        <p:spPr>
          <a:xfrm>
            <a:off x="1245995" y="2682909"/>
            <a:ext cx="331596" cy="286232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COMPETENCE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1124D-0D41-0780-2A88-D6389CB8138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E0984-B4CB-24EF-B017-57DB4096D3F1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Context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804288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63C82A3-97BF-BD69-5FC2-AC02BF0D68D0}"/>
              </a:ext>
            </a:extLst>
          </p:cNvPr>
          <p:cNvGrpSpPr/>
          <p:nvPr/>
        </p:nvGrpSpPr>
        <p:grpSpPr>
          <a:xfrm>
            <a:off x="0" y="5858"/>
            <a:ext cx="3086517" cy="6858000"/>
            <a:chOff x="0" y="-74526"/>
            <a:chExt cx="3086517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364FB1-8231-EB56-B135-6E7B5172E972}"/>
                </a:ext>
              </a:extLst>
            </p:cNvPr>
            <p:cNvSpPr/>
            <p:nvPr/>
          </p:nvSpPr>
          <p:spPr>
            <a:xfrm>
              <a:off x="21770" y="-74526"/>
              <a:ext cx="306474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26" name="Picture 2" descr="AI Connect Initiative • Stimson Center">
              <a:extLst>
                <a:ext uri="{FF2B5EF4-FFF2-40B4-BE49-F238E27FC236}">
                  <a16:creationId xmlns:a16="http://schemas.microsoft.com/office/drawing/2014/main" id="{6743901D-9320-55E3-1B1A-4F7114239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36107"/>
              <a:ext cx="3064747" cy="203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DBA960-D040-8428-B48D-45475E8EB2E1}"/>
                </a:ext>
              </a:extLst>
            </p:cNvPr>
            <p:cNvSpPr txBox="1"/>
            <p:nvPr/>
          </p:nvSpPr>
          <p:spPr>
            <a:xfrm>
              <a:off x="43545" y="586324"/>
              <a:ext cx="2917372" cy="1384995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AI </a:t>
              </a:r>
            </a:p>
            <a:p>
              <a:pPr algn="ctr"/>
              <a:r>
                <a:rPr lang="en-US" sz="2800" dirty="0"/>
                <a:t>&amp; </a:t>
              </a:r>
            </a:p>
            <a:p>
              <a:pPr algn="ctr"/>
              <a:r>
                <a:rPr lang="en-US" sz="2800" dirty="0"/>
                <a:t>CYBERSECURITY</a:t>
              </a:r>
              <a:endParaRPr lang="en-IN" sz="28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0C6001-42AA-6378-26B9-7837AEF9481C}"/>
              </a:ext>
            </a:extLst>
          </p:cNvPr>
          <p:cNvGrpSpPr/>
          <p:nvPr/>
        </p:nvGrpSpPr>
        <p:grpSpPr>
          <a:xfrm>
            <a:off x="3064747" y="0"/>
            <a:ext cx="3064747" cy="6858000"/>
            <a:chOff x="3064747" y="0"/>
            <a:chExt cx="3064747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210538-C64B-E4EC-42D4-832C5BF6B4B9}"/>
                </a:ext>
              </a:extLst>
            </p:cNvPr>
            <p:cNvSpPr/>
            <p:nvPr/>
          </p:nvSpPr>
          <p:spPr>
            <a:xfrm>
              <a:off x="3064747" y="0"/>
              <a:ext cx="3064747" cy="6858000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highlight>
                  <a:srgbClr val="FFFF00"/>
                </a:highlight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EDC06-7BFF-E97C-6570-ED7A3FD5769C}"/>
                </a:ext>
              </a:extLst>
            </p:cNvPr>
            <p:cNvSpPr txBox="1"/>
            <p:nvPr/>
          </p:nvSpPr>
          <p:spPr>
            <a:xfrm>
              <a:off x="3138436" y="656660"/>
              <a:ext cx="2917372" cy="52322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00"/>
                  </a:solidFill>
                </a:rPr>
                <a:t>CHALLENGES</a:t>
              </a:r>
              <a:endParaRPr lang="en-IN" sz="2800" dirty="0">
                <a:solidFill>
                  <a:srgbClr val="FFFF00"/>
                </a:solidFill>
              </a:endParaRPr>
            </a:p>
          </p:txBody>
        </p:sp>
        <p:pic>
          <p:nvPicPr>
            <p:cNvPr id="1028" name="Picture 4" descr="Cyber Security, Fairchild air force base - PICRYL - Public Domain Media  Search Engine Public Domain Search">
              <a:extLst>
                <a:ext uri="{FF2B5EF4-FFF2-40B4-BE49-F238E27FC236}">
                  <a16:creationId xmlns:a16="http://schemas.microsoft.com/office/drawing/2014/main" id="{E34BEA90-0733-58F2-FE1D-AA156EF3E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288" y="2324002"/>
              <a:ext cx="2978328" cy="2060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D0D40E-D2F2-CB1E-67A3-82361F325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8289" y="4361658"/>
              <a:ext cx="2978328" cy="86346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492B7A-9798-DC69-7F9D-E28E7E283F86}"/>
              </a:ext>
            </a:extLst>
          </p:cNvPr>
          <p:cNvGrpSpPr/>
          <p:nvPr/>
        </p:nvGrpSpPr>
        <p:grpSpPr>
          <a:xfrm>
            <a:off x="6129494" y="0"/>
            <a:ext cx="3064747" cy="6858000"/>
            <a:chOff x="6129494" y="0"/>
            <a:chExt cx="3064747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1BF3C6-DC77-B116-3BBE-1D0084BEB608}"/>
                </a:ext>
              </a:extLst>
            </p:cNvPr>
            <p:cNvSpPr/>
            <p:nvPr/>
          </p:nvSpPr>
          <p:spPr>
            <a:xfrm>
              <a:off x="6129494" y="0"/>
              <a:ext cx="3064747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487777-B0DD-4612-9188-308B2094C76E}"/>
                </a:ext>
              </a:extLst>
            </p:cNvPr>
            <p:cNvSpPr txBox="1"/>
            <p:nvPr/>
          </p:nvSpPr>
          <p:spPr>
            <a:xfrm>
              <a:off x="6181413" y="656660"/>
              <a:ext cx="2872153" cy="224676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AVIATION</a:t>
              </a:r>
            </a:p>
            <a:p>
              <a:pPr algn="ctr"/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APPLICATIONS</a:t>
              </a:r>
            </a:p>
            <a:p>
              <a:pPr algn="ctr"/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INNOVATION</a:t>
              </a:r>
            </a:p>
            <a:p>
              <a:pPr algn="ctr"/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RESEARCH</a:t>
              </a:r>
            </a:p>
            <a:p>
              <a:pPr algn="ctr"/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TRAINING</a:t>
              </a:r>
              <a:endParaRPr lang="en-IN" sz="28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6C0E5D-A500-904D-3739-703103ED6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445686" y="3654227"/>
              <a:ext cx="2958235" cy="1557122"/>
            </a:xfrm>
            <a:prstGeom prst="rect">
              <a:avLst/>
            </a:prstGeom>
          </p:spPr>
        </p:pic>
        <p:pic>
          <p:nvPicPr>
            <p:cNvPr id="1032" name="Picture 8" descr="Airplane Flying in the Sky | AI Art Generator | Easy-Peasy.AI">
              <a:extLst>
                <a:ext uri="{FF2B5EF4-FFF2-40B4-BE49-F238E27FC236}">
                  <a16:creationId xmlns:a16="http://schemas.microsoft.com/office/drawing/2014/main" id="{DB1DC9FE-0C25-6237-5176-951FB3B56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971" y="2953667"/>
              <a:ext cx="1642090" cy="295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78B263-2ACB-007A-F521-A98546AACA53}"/>
              </a:ext>
            </a:extLst>
          </p:cNvPr>
          <p:cNvGrpSpPr/>
          <p:nvPr/>
        </p:nvGrpSpPr>
        <p:grpSpPr>
          <a:xfrm>
            <a:off x="9127252" y="0"/>
            <a:ext cx="3064747" cy="6858000"/>
            <a:chOff x="9127253" y="0"/>
            <a:chExt cx="3007806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E5CD62-7B1E-37AF-C180-5E37C1414A99}"/>
                </a:ext>
              </a:extLst>
            </p:cNvPr>
            <p:cNvSpPr/>
            <p:nvPr/>
          </p:nvSpPr>
          <p:spPr>
            <a:xfrm>
              <a:off x="9127253" y="0"/>
              <a:ext cx="3007806" cy="68580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C9F19E-3E50-BB64-1EAE-C1650EE5B6F0}"/>
                </a:ext>
              </a:extLst>
            </p:cNvPr>
            <p:cNvSpPr txBox="1"/>
            <p:nvPr/>
          </p:nvSpPr>
          <p:spPr>
            <a:xfrm>
              <a:off x="9192566" y="672682"/>
              <a:ext cx="2917372" cy="954107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AI IN PILOT TRAINING</a:t>
              </a:r>
              <a:endParaRPr lang="en-IN" sz="2800" dirty="0">
                <a:solidFill>
                  <a:schemeClr val="bg1"/>
                </a:solidFill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E9DAC212-7CFC-03F6-BFED-F0F4BDBBE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57397" y="1705372"/>
              <a:ext cx="2937466" cy="1960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light Crash Images | Free Photos, PNG ...">
              <a:extLst>
                <a:ext uri="{FF2B5EF4-FFF2-40B4-BE49-F238E27FC236}">
                  <a16:creationId xmlns:a16="http://schemas.microsoft.com/office/drawing/2014/main" id="{B112E9A5-3275-3CF9-D732-4B7FDA70A6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5" t="14423" r="8575" b="16237"/>
            <a:stretch/>
          </p:blipFill>
          <p:spPr bwMode="auto">
            <a:xfrm>
              <a:off x="9397254" y="3665921"/>
              <a:ext cx="2441750" cy="20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A5A8957-EAD0-5069-4F1A-4814DD07481B}"/>
              </a:ext>
            </a:extLst>
          </p:cNvPr>
          <p:cNvSpPr/>
          <p:nvPr/>
        </p:nvSpPr>
        <p:spPr>
          <a:xfrm>
            <a:off x="50243" y="60292"/>
            <a:ext cx="12098211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31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2247AB-CB2D-5C37-E677-5F5AA4C04F9B}"/>
              </a:ext>
            </a:extLst>
          </p:cNvPr>
          <p:cNvGraphicFramePr/>
          <p:nvPr/>
        </p:nvGraphicFramePr>
        <p:xfrm>
          <a:off x="442128" y="1020210"/>
          <a:ext cx="8139165" cy="481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D1CA7C9F-9431-1AA8-A905-0828C44B1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35" y="816952"/>
            <a:ext cx="3487219" cy="261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C72C9-37FB-CE87-70A1-C278A5A33851}"/>
              </a:ext>
            </a:extLst>
          </p:cNvPr>
          <p:cNvSpPr txBox="1"/>
          <p:nvPr/>
        </p:nvSpPr>
        <p:spPr>
          <a:xfrm>
            <a:off x="9505741" y="733854"/>
            <a:ext cx="2562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Professional consolidation within the airline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 phase from First Officer to Command</a:t>
            </a:r>
            <a:endParaRPr lang="en-IN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DE878259-9830-6D18-90AE-45BAF61B7A33}"/>
              </a:ext>
            </a:extLst>
          </p:cNvPr>
          <p:cNvSpPr/>
          <p:nvPr/>
        </p:nvSpPr>
        <p:spPr>
          <a:xfrm>
            <a:off x="9025096" y="816951"/>
            <a:ext cx="571080" cy="261204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0565072E-DDE4-B086-9C8C-D0B3CED3761E}"/>
              </a:ext>
            </a:extLst>
          </p:cNvPr>
          <p:cNvSpPr/>
          <p:nvPr/>
        </p:nvSpPr>
        <p:spPr>
          <a:xfrm>
            <a:off x="622998" y="1065276"/>
            <a:ext cx="1577591" cy="472744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3346E-0AA4-B683-735C-7DF3A02E8DE3}"/>
              </a:ext>
            </a:extLst>
          </p:cNvPr>
          <p:cNvSpPr txBox="1"/>
          <p:nvPr/>
        </p:nvSpPr>
        <p:spPr>
          <a:xfrm>
            <a:off x="1245995" y="2682909"/>
            <a:ext cx="331596" cy="286232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COMPETENCE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AC4BC-A61D-6599-3BCB-0680D837C400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Context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391681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731B3-D181-C011-9271-1284FDD375B9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Scope of AI</a:t>
            </a:r>
            <a:endParaRPr lang="en-IN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418F1E-64B4-2DDD-7631-263A6457B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5" y="930340"/>
            <a:ext cx="11093634" cy="48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731B3-D181-C011-9271-1284FDD375B9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Scope of AI</a:t>
            </a:r>
            <a:endParaRPr lang="en-IN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418F1E-64B4-2DDD-7631-263A6457B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5" y="930340"/>
            <a:ext cx="11093634" cy="48876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E2E0746-4902-72D9-5CD9-242DEA888800}"/>
              </a:ext>
            </a:extLst>
          </p:cNvPr>
          <p:cNvSpPr/>
          <p:nvPr/>
        </p:nvSpPr>
        <p:spPr>
          <a:xfrm>
            <a:off x="130628" y="2291024"/>
            <a:ext cx="7737231" cy="3717890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6846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731B3-D181-C011-9271-1284FDD375B9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Training-In-Continuum: The Scope of AI</a:t>
            </a:r>
            <a:endParaRPr lang="en-IN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93629-DA0B-39D7-43C7-7D5BC627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59" y="725451"/>
            <a:ext cx="10500168" cy="54835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503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731B3-D181-C011-9271-1284FDD375B9}"/>
              </a:ext>
            </a:extLst>
          </p:cNvPr>
          <p:cNvSpPr txBox="1"/>
          <p:nvPr/>
        </p:nvSpPr>
        <p:spPr>
          <a:xfrm>
            <a:off x="0" y="100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Scope of AI: Potential Application Areas</a:t>
            </a:r>
            <a:endParaRPr lang="en-I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AFFC6-856E-88D5-2ABE-1D096AF96938}"/>
              </a:ext>
            </a:extLst>
          </p:cNvPr>
          <p:cNvSpPr txBox="1"/>
          <p:nvPr/>
        </p:nvSpPr>
        <p:spPr>
          <a:xfrm>
            <a:off x="458875" y="1474303"/>
            <a:ext cx="1127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3200" b="1" dirty="0"/>
              <a:t>PLUS</a:t>
            </a:r>
            <a:r>
              <a:rPr lang="en-US" sz="3200" dirty="0"/>
              <a:t>: Pilot Learning Uptake Synthesis</a:t>
            </a:r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endParaRPr lang="en-US" sz="3200" dirty="0"/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3200" b="1" dirty="0"/>
              <a:t>e-KASP</a:t>
            </a:r>
            <a:r>
              <a:rPr lang="en-US" sz="3200" dirty="0"/>
              <a:t>: Knowledge Attitude Skills Profiling</a:t>
            </a:r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endParaRPr lang="en-US" sz="3200" dirty="0"/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3200" b="1" dirty="0"/>
              <a:t>GREXAPP</a:t>
            </a:r>
            <a:r>
              <a:rPr lang="en-US" sz="3200" dirty="0"/>
              <a:t>: Gradebook Extrusion &amp; Aptitude Prediction</a:t>
            </a:r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endParaRPr lang="en-US" sz="3200" dirty="0"/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3200" b="1" dirty="0"/>
              <a:t>NORMA</a:t>
            </a:r>
            <a:r>
              <a:rPr lang="en-US" sz="3200" dirty="0"/>
              <a:t>: Non-normal Operational Risk Metric Analyzer</a:t>
            </a:r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endParaRPr lang="en-US" sz="3200" dirty="0"/>
          </a:p>
          <a:p>
            <a:pPr marL="457200" indent="-4572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103523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C6975-6BCF-5322-AE73-D6234A5BE77E}"/>
              </a:ext>
            </a:extLst>
          </p:cNvPr>
          <p:cNvSpPr txBox="1"/>
          <p:nvPr/>
        </p:nvSpPr>
        <p:spPr>
          <a:xfrm>
            <a:off x="420349" y="1587641"/>
            <a:ext cx="5550040" cy="353943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Within the overall context of pilot training</a:t>
            </a:r>
          </a:p>
          <a:p>
            <a:r>
              <a:rPr lang="en-US" dirty="0"/>
              <a:t>Early spotting of uptake issues</a:t>
            </a:r>
          </a:p>
          <a:p>
            <a:r>
              <a:rPr lang="en-US" dirty="0"/>
              <a:t>Learning Curve Monitoring</a:t>
            </a:r>
          </a:p>
          <a:p>
            <a:r>
              <a:rPr lang="en-US" dirty="0"/>
              <a:t>Normalization within the population metrics</a:t>
            </a:r>
          </a:p>
          <a:p>
            <a:r>
              <a:rPr lang="en-US" dirty="0"/>
              <a:t>Archived &amp; Accessible across career span</a:t>
            </a:r>
            <a:endParaRPr lang="en-IN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9752EF7-245D-78FE-CE0E-CCA5BE234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9796385"/>
              </p:ext>
            </p:extLst>
          </p:nvPr>
        </p:nvGraphicFramePr>
        <p:xfrm>
          <a:off x="6221613" y="1587641"/>
          <a:ext cx="6732395" cy="393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rrow: Up 6">
            <a:extLst>
              <a:ext uri="{FF2B5EF4-FFF2-40B4-BE49-F238E27FC236}">
                <a16:creationId xmlns:a16="http://schemas.microsoft.com/office/drawing/2014/main" id="{FFD84E2F-30D1-68EA-4524-650076A2F0F3}"/>
              </a:ext>
            </a:extLst>
          </p:cNvPr>
          <p:cNvSpPr/>
          <p:nvPr/>
        </p:nvSpPr>
        <p:spPr>
          <a:xfrm>
            <a:off x="6038908" y="1661236"/>
            <a:ext cx="1304921" cy="38600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0CCFDA-4E06-2F85-8183-6457023D4158}"/>
              </a:ext>
            </a:extLst>
          </p:cNvPr>
          <p:cNvSpPr/>
          <p:nvPr/>
        </p:nvSpPr>
        <p:spPr>
          <a:xfrm>
            <a:off x="7082251" y="3478604"/>
            <a:ext cx="4856706" cy="2371411"/>
          </a:xfrm>
          <a:prstGeom prst="ellipse">
            <a:avLst/>
          </a:prstGeom>
          <a:solidFill>
            <a:schemeClr val="accent6">
              <a:lumMod val="75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A5E1-E930-1F81-8E4B-8AB67D659A53}"/>
              </a:ext>
            </a:extLst>
          </p:cNvPr>
          <p:cNvSpPr txBox="1"/>
          <p:nvPr/>
        </p:nvSpPr>
        <p:spPr>
          <a:xfrm>
            <a:off x="180870" y="211015"/>
            <a:ext cx="11836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PLUS: Pilot Learning Uptake Synthesis</a:t>
            </a:r>
          </a:p>
          <a:p>
            <a:pPr algn="ctr"/>
            <a:endParaRPr lang="en-IN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AF0EE-5ACF-6ACA-DABF-9051EAB9247B}"/>
              </a:ext>
            </a:extLst>
          </p:cNvPr>
          <p:cNvSpPr txBox="1"/>
          <p:nvPr/>
        </p:nvSpPr>
        <p:spPr>
          <a:xfrm>
            <a:off x="6547852" y="2408037"/>
            <a:ext cx="331596" cy="286232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COMPETENCE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4273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C6975-6BCF-5322-AE73-D6234A5BE77E}"/>
              </a:ext>
            </a:extLst>
          </p:cNvPr>
          <p:cNvSpPr txBox="1"/>
          <p:nvPr/>
        </p:nvSpPr>
        <p:spPr>
          <a:xfrm>
            <a:off x="286974" y="2246911"/>
            <a:ext cx="2969527" cy="353943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Across all stages of pilot training</a:t>
            </a:r>
          </a:p>
          <a:p>
            <a:r>
              <a:rPr lang="en-US" dirty="0"/>
              <a:t>Individual Aptitude</a:t>
            </a:r>
          </a:p>
          <a:p>
            <a:r>
              <a:rPr lang="en-US" dirty="0"/>
              <a:t>ICAO Core Competencies</a:t>
            </a:r>
          </a:p>
          <a:p>
            <a:r>
              <a:rPr lang="en-US" dirty="0"/>
              <a:t>CRM Profiling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A5E1-E930-1F81-8E4B-8AB67D659A53}"/>
              </a:ext>
            </a:extLst>
          </p:cNvPr>
          <p:cNvSpPr txBox="1"/>
          <p:nvPr/>
        </p:nvSpPr>
        <p:spPr>
          <a:xfrm>
            <a:off x="-150720" y="41358"/>
            <a:ext cx="12272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e-KASP</a:t>
            </a:r>
          </a:p>
          <a:p>
            <a:pPr algn="ctr"/>
            <a:r>
              <a:rPr lang="en-US" sz="2800" dirty="0"/>
              <a:t>Knowledge Attitude Skills Profiling</a:t>
            </a:r>
          </a:p>
          <a:p>
            <a:pPr algn="ctr"/>
            <a:endParaRPr lang="en-I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FF3FC8-929B-C8ED-63FF-4B188AC4D192}"/>
              </a:ext>
            </a:extLst>
          </p:cNvPr>
          <p:cNvSpPr txBox="1"/>
          <p:nvPr/>
        </p:nvSpPr>
        <p:spPr>
          <a:xfrm>
            <a:off x="-493685" y="1071659"/>
            <a:ext cx="13199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GREXAPP</a:t>
            </a:r>
          </a:p>
          <a:p>
            <a:pPr algn="ctr"/>
            <a:r>
              <a:rPr lang="en-US" sz="2800" dirty="0"/>
              <a:t> Gradebook Extrusion &amp; Aptitude Prediction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2A36D1-D84D-6409-1CEB-9FD1B776A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501" y="2216563"/>
            <a:ext cx="8865159" cy="385998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F4CDD6-159F-2A1A-25EB-3B22048B2FE7}"/>
              </a:ext>
            </a:extLst>
          </p:cNvPr>
          <p:cNvCxnSpPr/>
          <p:nvPr/>
        </p:nvCxnSpPr>
        <p:spPr>
          <a:xfrm>
            <a:off x="70340" y="1071659"/>
            <a:ext cx="12051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8BFAE3-6BF9-441A-2F4A-5C363D2572A2}"/>
              </a:ext>
            </a:extLst>
          </p:cNvPr>
          <p:cNvCxnSpPr/>
          <p:nvPr/>
        </p:nvCxnSpPr>
        <p:spPr>
          <a:xfrm>
            <a:off x="65914" y="2054071"/>
            <a:ext cx="12051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930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C6975-6BCF-5322-AE73-D6234A5BE77E}"/>
              </a:ext>
            </a:extLst>
          </p:cNvPr>
          <p:cNvSpPr txBox="1"/>
          <p:nvPr/>
        </p:nvSpPr>
        <p:spPr>
          <a:xfrm>
            <a:off x="291161" y="1421210"/>
            <a:ext cx="2969527" cy="353943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Across all stages of pilot training</a:t>
            </a:r>
          </a:p>
          <a:p>
            <a:r>
              <a:rPr lang="en-US" dirty="0"/>
              <a:t>Individual Aptitude</a:t>
            </a:r>
          </a:p>
          <a:p>
            <a:r>
              <a:rPr lang="en-US" dirty="0"/>
              <a:t>ICAO Core Competencies</a:t>
            </a:r>
          </a:p>
          <a:p>
            <a:r>
              <a:rPr lang="en-US" dirty="0"/>
              <a:t>CRM Profiling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A5E1-E930-1F81-8E4B-8AB67D659A53}"/>
              </a:ext>
            </a:extLst>
          </p:cNvPr>
          <p:cNvSpPr txBox="1"/>
          <p:nvPr/>
        </p:nvSpPr>
        <p:spPr>
          <a:xfrm>
            <a:off x="-150720" y="41358"/>
            <a:ext cx="36776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e-KASP</a:t>
            </a:r>
          </a:p>
          <a:p>
            <a:pPr algn="ctr"/>
            <a:r>
              <a:rPr lang="en-US" sz="2800" dirty="0"/>
              <a:t>Knowledge Attitude Skills Profiling</a:t>
            </a:r>
          </a:p>
          <a:p>
            <a:pPr algn="ctr"/>
            <a:endParaRPr lang="en-I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FF3FC8-929B-C8ED-63FF-4B188AC4D192}"/>
              </a:ext>
            </a:extLst>
          </p:cNvPr>
          <p:cNvSpPr txBox="1"/>
          <p:nvPr/>
        </p:nvSpPr>
        <p:spPr>
          <a:xfrm>
            <a:off x="-1077809" y="4931589"/>
            <a:ext cx="57677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GREXAPP</a:t>
            </a:r>
          </a:p>
          <a:p>
            <a:pPr algn="ctr"/>
            <a:r>
              <a:rPr lang="en-US" sz="2800" dirty="0"/>
              <a:t> Gradebook Extrusion </a:t>
            </a:r>
          </a:p>
          <a:p>
            <a:pPr algn="ctr"/>
            <a:r>
              <a:rPr lang="en-US" sz="2800" dirty="0"/>
              <a:t>&amp; </a:t>
            </a:r>
          </a:p>
          <a:p>
            <a:pPr algn="ctr"/>
            <a:r>
              <a:rPr lang="en-US" sz="2800" dirty="0"/>
              <a:t>Aptitude Prediction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2A36D1-D84D-6409-1CEB-9FD1B776A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75" y="160769"/>
            <a:ext cx="8666678" cy="37735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19C5882-D3B0-5E54-3969-D860C8BE9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3"/>
          <a:stretch/>
        </p:blipFill>
        <p:spPr>
          <a:xfrm>
            <a:off x="3452743" y="4034813"/>
            <a:ext cx="8605509" cy="24827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11CDEB-E180-D92B-6AFC-262CA39BD556}"/>
              </a:ext>
            </a:extLst>
          </p:cNvPr>
          <p:cNvSpPr txBox="1"/>
          <p:nvPr/>
        </p:nvSpPr>
        <p:spPr>
          <a:xfrm>
            <a:off x="10048352" y="4122038"/>
            <a:ext cx="2143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Hoover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Compile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Patternize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Normalize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Extrapolate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Predict</a:t>
            </a:r>
            <a:endParaRPr lang="en-IN" sz="2400" dirty="0">
              <a:solidFill>
                <a:schemeClr val="bg1"/>
              </a:solidFill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5A7653CF-5B42-2DDE-3BEC-1FFC372C0A75}"/>
              </a:ext>
            </a:extLst>
          </p:cNvPr>
          <p:cNvSpPr/>
          <p:nvPr/>
        </p:nvSpPr>
        <p:spPr>
          <a:xfrm>
            <a:off x="8318364" y="3469805"/>
            <a:ext cx="612950" cy="768293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0061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A5E1-E930-1F81-8E4B-8AB67D659A53}"/>
              </a:ext>
            </a:extLst>
          </p:cNvPr>
          <p:cNvSpPr txBox="1"/>
          <p:nvPr/>
        </p:nvSpPr>
        <p:spPr>
          <a:xfrm>
            <a:off x="-150720" y="41358"/>
            <a:ext cx="12272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NORMA</a:t>
            </a:r>
          </a:p>
          <a:p>
            <a:pPr algn="ctr"/>
            <a:r>
              <a:rPr lang="en-US" sz="2800" dirty="0"/>
              <a:t>Non-normal Operational Risk Metric Analyzer</a:t>
            </a:r>
          </a:p>
          <a:p>
            <a:pPr algn="ctr"/>
            <a:endParaRPr lang="en-IN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11CDEB-E180-D92B-6AFC-262CA39BD556}"/>
              </a:ext>
            </a:extLst>
          </p:cNvPr>
          <p:cNvSpPr txBox="1"/>
          <p:nvPr/>
        </p:nvSpPr>
        <p:spPr>
          <a:xfrm>
            <a:off x="10048352" y="4122038"/>
            <a:ext cx="2143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Hoover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Compile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Patternize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Normalize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Extrapolate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Predict</a:t>
            </a:r>
            <a:endParaRPr lang="en-IN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Virtual Assistant Icon - Free Download ...">
            <a:extLst>
              <a:ext uri="{FF2B5EF4-FFF2-40B4-BE49-F238E27FC236}">
                <a16:creationId xmlns:a16="http://schemas.microsoft.com/office/drawing/2014/main" id="{911D9379-3669-180D-8D3B-ADC433DF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83" y="1079601"/>
            <a:ext cx="3681621" cy="368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roduce ESD in curriculum design">
            <a:extLst>
              <a:ext uri="{FF2B5EF4-FFF2-40B4-BE49-F238E27FC236}">
                <a16:creationId xmlns:a16="http://schemas.microsoft.com/office/drawing/2014/main" id="{26BA5A9F-F1A3-0702-A513-BD707826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95" y="1393571"/>
            <a:ext cx="1234795" cy="12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2EC996E-2904-4BAC-1334-EF8B7AD08D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956150"/>
              </p:ext>
            </p:extLst>
          </p:nvPr>
        </p:nvGraphicFramePr>
        <p:xfrm>
          <a:off x="326589" y="125120"/>
          <a:ext cx="7373257" cy="431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77E7A00-E8DA-D891-2DDC-C2787C0C6442}"/>
              </a:ext>
            </a:extLst>
          </p:cNvPr>
          <p:cNvSpPr/>
          <p:nvPr/>
        </p:nvSpPr>
        <p:spPr>
          <a:xfrm>
            <a:off x="8158683" y="1079601"/>
            <a:ext cx="3869194" cy="3360078"/>
          </a:xfrm>
          <a:custGeom>
            <a:avLst/>
            <a:gdLst/>
            <a:ahLst/>
            <a:cxnLst/>
            <a:rect l="l" t="t" r="r" b="b"/>
            <a:pathLst>
              <a:path w="3869194" h="3360078">
                <a:moveTo>
                  <a:pt x="3038047" y="2537896"/>
                </a:moveTo>
                <a:lnTo>
                  <a:pt x="3131362" y="2799425"/>
                </a:lnTo>
                <a:lnTo>
                  <a:pt x="2943913" y="2799425"/>
                </a:lnTo>
                <a:close/>
                <a:moveTo>
                  <a:pt x="1764153" y="2526027"/>
                </a:moveTo>
                <a:lnTo>
                  <a:pt x="1891438" y="2526027"/>
                </a:lnTo>
                <a:cubicBezTo>
                  <a:pt x="1926090" y="2526027"/>
                  <a:pt x="1952489" y="2534622"/>
                  <a:pt x="1970633" y="2551812"/>
                </a:cubicBezTo>
                <a:cubicBezTo>
                  <a:pt x="1988778" y="2569002"/>
                  <a:pt x="1997850" y="2593012"/>
                  <a:pt x="1997850" y="2623845"/>
                </a:cubicBezTo>
                <a:cubicBezTo>
                  <a:pt x="1997850" y="2644309"/>
                  <a:pt x="1993007" y="2661771"/>
                  <a:pt x="1983321" y="2676232"/>
                </a:cubicBezTo>
                <a:cubicBezTo>
                  <a:pt x="1973635" y="2690693"/>
                  <a:pt x="1960606" y="2701744"/>
                  <a:pt x="1944235" y="2709384"/>
                </a:cubicBezTo>
                <a:cubicBezTo>
                  <a:pt x="1927864" y="2717024"/>
                  <a:pt x="1909583" y="2720843"/>
                  <a:pt x="1889392" y="2720843"/>
                </a:cubicBezTo>
                <a:lnTo>
                  <a:pt x="1764153" y="2720843"/>
                </a:lnTo>
                <a:close/>
                <a:moveTo>
                  <a:pt x="1315808" y="2517433"/>
                </a:moveTo>
                <a:cubicBezTo>
                  <a:pt x="1360010" y="2517433"/>
                  <a:pt x="1395753" y="2527460"/>
                  <a:pt x="1423039" y="2547514"/>
                </a:cubicBezTo>
                <a:cubicBezTo>
                  <a:pt x="1450324" y="2567569"/>
                  <a:pt x="1470310" y="2594445"/>
                  <a:pt x="1482998" y="2628142"/>
                </a:cubicBezTo>
                <a:cubicBezTo>
                  <a:pt x="1495685" y="2661839"/>
                  <a:pt x="1502029" y="2699288"/>
                  <a:pt x="1502029" y="2740489"/>
                </a:cubicBezTo>
                <a:cubicBezTo>
                  <a:pt x="1502029" y="2781417"/>
                  <a:pt x="1495685" y="2818729"/>
                  <a:pt x="1482998" y="2852426"/>
                </a:cubicBezTo>
                <a:cubicBezTo>
                  <a:pt x="1470310" y="2886123"/>
                  <a:pt x="1450324" y="2912931"/>
                  <a:pt x="1423039" y="2932849"/>
                </a:cubicBezTo>
                <a:cubicBezTo>
                  <a:pt x="1395753" y="2952767"/>
                  <a:pt x="1360010" y="2962726"/>
                  <a:pt x="1315808" y="2962726"/>
                </a:cubicBezTo>
                <a:cubicBezTo>
                  <a:pt x="1271606" y="2962726"/>
                  <a:pt x="1235794" y="2952767"/>
                  <a:pt x="1208373" y="2932849"/>
                </a:cubicBezTo>
                <a:cubicBezTo>
                  <a:pt x="1180951" y="2912931"/>
                  <a:pt x="1160965" y="2886123"/>
                  <a:pt x="1148414" y="2852426"/>
                </a:cubicBezTo>
                <a:cubicBezTo>
                  <a:pt x="1135862" y="2818729"/>
                  <a:pt x="1129587" y="2781417"/>
                  <a:pt x="1129587" y="2740489"/>
                </a:cubicBezTo>
                <a:cubicBezTo>
                  <a:pt x="1129587" y="2699288"/>
                  <a:pt x="1135862" y="2661839"/>
                  <a:pt x="1148414" y="2628142"/>
                </a:cubicBezTo>
                <a:cubicBezTo>
                  <a:pt x="1160965" y="2594445"/>
                  <a:pt x="1180951" y="2567569"/>
                  <a:pt x="1208373" y="2547514"/>
                </a:cubicBezTo>
                <a:cubicBezTo>
                  <a:pt x="1235794" y="2527460"/>
                  <a:pt x="1271606" y="2517433"/>
                  <a:pt x="1315808" y="2517433"/>
                </a:cubicBezTo>
                <a:close/>
                <a:moveTo>
                  <a:pt x="2999575" y="2464636"/>
                </a:moveTo>
                <a:lnTo>
                  <a:pt x="2793299" y="3015523"/>
                </a:lnTo>
                <a:lnTo>
                  <a:pt x="2869015" y="3015523"/>
                </a:lnTo>
                <a:lnTo>
                  <a:pt x="2923859" y="2861226"/>
                </a:lnTo>
                <a:lnTo>
                  <a:pt x="3152235" y="2861226"/>
                </a:lnTo>
                <a:lnTo>
                  <a:pt x="3204623" y="3015523"/>
                </a:lnTo>
                <a:lnTo>
                  <a:pt x="3280749" y="3015523"/>
                </a:lnTo>
                <a:lnTo>
                  <a:pt x="3077338" y="2464636"/>
                </a:lnTo>
                <a:close/>
                <a:moveTo>
                  <a:pt x="2195308" y="2464636"/>
                </a:moveTo>
                <a:lnTo>
                  <a:pt x="2195308" y="3015523"/>
                </a:lnTo>
                <a:lnTo>
                  <a:pt x="2266113" y="3015523"/>
                </a:lnTo>
                <a:lnTo>
                  <a:pt x="2266113" y="2568301"/>
                </a:lnTo>
                <a:lnTo>
                  <a:pt x="2430642" y="2842399"/>
                </a:lnTo>
                <a:lnTo>
                  <a:pt x="2478937" y="2842399"/>
                </a:lnTo>
                <a:lnTo>
                  <a:pt x="2640601" y="2568949"/>
                </a:lnTo>
                <a:lnTo>
                  <a:pt x="2640601" y="3015523"/>
                </a:lnTo>
                <a:lnTo>
                  <a:pt x="2713044" y="3015523"/>
                </a:lnTo>
                <a:lnTo>
                  <a:pt x="2713044" y="2464636"/>
                </a:lnTo>
                <a:lnTo>
                  <a:pt x="2634463" y="2464636"/>
                </a:lnTo>
                <a:lnTo>
                  <a:pt x="2456899" y="2764227"/>
                </a:lnTo>
                <a:lnTo>
                  <a:pt x="2275935" y="2464636"/>
                </a:lnTo>
                <a:close/>
                <a:moveTo>
                  <a:pt x="1690483" y="2464636"/>
                </a:moveTo>
                <a:lnTo>
                  <a:pt x="1690483" y="3015523"/>
                </a:lnTo>
                <a:lnTo>
                  <a:pt x="1764153" y="3015523"/>
                </a:lnTo>
                <a:lnTo>
                  <a:pt x="1764153" y="2782235"/>
                </a:lnTo>
                <a:lnTo>
                  <a:pt x="1893484" y="2782235"/>
                </a:lnTo>
                <a:cubicBezTo>
                  <a:pt x="1914494" y="2782235"/>
                  <a:pt x="1931274" y="2786396"/>
                  <a:pt x="1943825" y="2794718"/>
                </a:cubicBezTo>
                <a:cubicBezTo>
                  <a:pt x="1956377" y="2803040"/>
                  <a:pt x="1966404" y="2815182"/>
                  <a:pt x="1973907" y="2831144"/>
                </a:cubicBezTo>
                <a:cubicBezTo>
                  <a:pt x="1981411" y="2847106"/>
                  <a:pt x="1987891" y="2866410"/>
                  <a:pt x="1993348" y="2889056"/>
                </a:cubicBezTo>
                <a:lnTo>
                  <a:pt x="2024863" y="3015523"/>
                </a:lnTo>
                <a:lnTo>
                  <a:pt x="2100169" y="3015523"/>
                </a:lnTo>
                <a:lnTo>
                  <a:pt x="2064153" y="2877597"/>
                </a:lnTo>
                <a:cubicBezTo>
                  <a:pt x="2057605" y="2851676"/>
                  <a:pt x="2049897" y="2829916"/>
                  <a:pt x="2041029" y="2812317"/>
                </a:cubicBezTo>
                <a:cubicBezTo>
                  <a:pt x="2032161" y="2794718"/>
                  <a:pt x="2021043" y="2780734"/>
                  <a:pt x="2007673" y="2770366"/>
                </a:cubicBezTo>
                <a:cubicBezTo>
                  <a:pt x="1994303" y="2759998"/>
                  <a:pt x="1977250" y="2753313"/>
                  <a:pt x="1956513" y="2750311"/>
                </a:cubicBezTo>
                <a:cubicBezTo>
                  <a:pt x="1994167" y="2741580"/>
                  <a:pt x="2022748" y="2724936"/>
                  <a:pt x="2042257" y="2700380"/>
                </a:cubicBezTo>
                <a:cubicBezTo>
                  <a:pt x="2061766" y="2675823"/>
                  <a:pt x="2071520" y="2646082"/>
                  <a:pt x="2071520" y="2611157"/>
                </a:cubicBezTo>
                <a:cubicBezTo>
                  <a:pt x="2071520" y="2576778"/>
                  <a:pt x="2063744" y="2548811"/>
                  <a:pt x="2048191" y="2527255"/>
                </a:cubicBezTo>
                <a:cubicBezTo>
                  <a:pt x="2032639" y="2505700"/>
                  <a:pt x="2011834" y="2489875"/>
                  <a:pt x="1985777" y="2479779"/>
                </a:cubicBezTo>
                <a:cubicBezTo>
                  <a:pt x="1959719" y="2469684"/>
                  <a:pt x="1930729" y="2464636"/>
                  <a:pt x="1898805" y="2464636"/>
                </a:cubicBezTo>
                <a:close/>
                <a:moveTo>
                  <a:pt x="490333" y="2464636"/>
                </a:moveTo>
                <a:lnTo>
                  <a:pt x="490333" y="3015523"/>
                </a:lnTo>
                <a:lnTo>
                  <a:pt x="559910" y="3015523"/>
                </a:lnTo>
                <a:lnTo>
                  <a:pt x="559910" y="2576369"/>
                </a:lnTo>
                <a:lnTo>
                  <a:pt x="862366" y="3015523"/>
                </a:lnTo>
                <a:lnTo>
                  <a:pt x="937673" y="3015523"/>
                </a:lnTo>
                <a:lnTo>
                  <a:pt x="937673" y="2464636"/>
                </a:lnTo>
                <a:lnTo>
                  <a:pt x="867687" y="2464636"/>
                </a:lnTo>
                <a:lnTo>
                  <a:pt x="867687" y="2902972"/>
                </a:lnTo>
                <a:lnTo>
                  <a:pt x="565640" y="2464636"/>
                </a:lnTo>
                <a:close/>
                <a:moveTo>
                  <a:pt x="1315808" y="2457269"/>
                </a:moveTo>
                <a:cubicBezTo>
                  <a:pt x="1258236" y="2457269"/>
                  <a:pt x="1209942" y="2469274"/>
                  <a:pt x="1170924" y="2493285"/>
                </a:cubicBezTo>
                <a:cubicBezTo>
                  <a:pt x="1131906" y="2517296"/>
                  <a:pt x="1102506" y="2550584"/>
                  <a:pt x="1082725" y="2593149"/>
                </a:cubicBezTo>
                <a:cubicBezTo>
                  <a:pt x="1062943" y="2635714"/>
                  <a:pt x="1053052" y="2684827"/>
                  <a:pt x="1053052" y="2740489"/>
                </a:cubicBezTo>
                <a:cubicBezTo>
                  <a:pt x="1053052" y="2796150"/>
                  <a:pt x="1062943" y="2845127"/>
                  <a:pt x="1082725" y="2887419"/>
                </a:cubicBezTo>
                <a:cubicBezTo>
                  <a:pt x="1102506" y="2929711"/>
                  <a:pt x="1131906" y="2962863"/>
                  <a:pt x="1170924" y="2986874"/>
                </a:cubicBezTo>
                <a:cubicBezTo>
                  <a:pt x="1209942" y="3010885"/>
                  <a:pt x="1258236" y="3022890"/>
                  <a:pt x="1315808" y="3022890"/>
                </a:cubicBezTo>
                <a:cubicBezTo>
                  <a:pt x="1373380" y="3022890"/>
                  <a:pt x="1421538" y="3010885"/>
                  <a:pt x="1460283" y="2986874"/>
                </a:cubicBezTo>
                <a:cubicBezTo>
                  <a:pt x="1499028" y="2962863"/>
                  <a:pt x="1528291" y="2929711"/>
                  <a:pt x="1548073" y="2887419"/>
                </a:cubicBezTo>
                <a:cubicBezTo>
                  <a:pt x="1567855" y="2845127"/>
                  <a:pt x="1577746" y="2796150"/>
                  <a:pt x="1577746" y="2740489"/>
                </a:cubicBezTo>
                <a:cubicBezTo>
                  <a:pt x="1577746" y="2684827"/>
                  <a:pt x="1567855" y="2635714"/>
                  <a:pt x="1548073" y="2593149"/>
                </a:cubicBezTo>
                <a:cubicBezTo>
                  <a:pt x="1528291" y="2550584"/>
                  <a:pt x="1499028" y="2517296"/>
                  <a:pt x="1460283" y="2493285"/>
                </a:cubicBezTo>
                <a:cubicBezTo>
                  <a:pt x="1421538" y="2469274"/>
                  <a:pt x="1373380" y="2457269"/>
                  <a:pt x="1315808" y="2457269"/>
                </a:cubicBezTo>
                <a:close/>
                <a:moveTo>
                  <a:pt x="0" y="0"/>
                </a:moveTo>
                <a:lnTo>
                  <a:pt x="3869194" y="0"/>
                </a:lnTo>
                <a:lnTo>
                  <a:pt x="3869194" y="3360078"/>
                </a:lnTo>
                <a:lnTo>
                  <a:pt x="0" y="3360078"/>
                </a:lnTo>
                <a:close/>
              </a:path>
            </a:pathLst>
          </a:custGeom>
          <a:gradFill>
            <a:gsLst>
              <a:gs pos="5200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6F38B62-B569-CBDE-D6A0-75A3551637BB}"/>
              </a:ext>
            </a:extLst>
          </p:cNvPr>
          <p:cNvSpPr/>
          <p:nvPr/>
        </p:nvSpPr>
        <p:spPr>
          <a:xfrm>
            <a:off x="7554673" y="2402923"/>
            <a:ext cx="729596" cy="713433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3864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A5E1-E930-1F81-8E4B-8AB67D659A53}"/>
              </a:ext>
            </a:extLst>
          </p:cNvPr>
          <p:cNvSpPr txBox="1"/>
          <p:nvPr/>
        </p:nvSpPr>
        <p:spPr>
          <a:xfrm>
            <a:off x="-150720" y="41358"/>
            <a:ext cx="12272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NORMA</a:t>
            </a:r>
          </a:p>
          <a:p>
            <a:pPr algn="ctr"/>
            <a:r>
              <a:rPr lang="en-US" sz="2800" dirty="0"/>
              <a:t>Non-normal Operational Risk Metric Analyzer</a:t>
            </a:r>
          </a:p>
          <a:p>
            <a:pPr algn="ctr"/>
            <a:endParaRPr lang="en-IN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11CDEB-E180-D92B-6AFC-262CA39BD556}"/>
              </a:ext>
            </a:extLst>
          </p:cNvPr>
          <p:cNvSpPr txBox="1"/>
          <p:nvPr/>
        </p:nvSpPr>
        <p:spPr>
          <a:xfrm>
            <a:off x="10048352" y="4122038"/>
            <a:ext cx="2143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Hoover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Compile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Normalize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Extrapolate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Predict</a:t>
            </a:r>
            <a:endParaRPr lang="en-IN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Virtual Assistant Icon - Free Download ...">
            <a:extLst>
              <a:ext uri="{FF2B5EF4-FFF2-40B4-BE49-F238E27FC236}">
                <a16:creationId xmlns:a16="http://schemas.microsoft.com/office/drawing/2014/main" id="{911D9379-3669-180D-8D3B-ADC433DF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83" y="1079601"/>
            <a:ext cx="3681621" cy="368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roduce ESD in curriculum design">
            <a:extLst>
              <a:ext uri="{FF2B5EF4-FFF2-40B4-BE49-F238E27FC236}">
                <a16:creationId xmlns:a16="http://schemas.microsoft.com/office/drawing/2014/main" id="{26BA5A9F-F1A3-0702-A513-BD707826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95" y="1393571"/>
            <a:ext cx="1234795" cy="12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2EC996E-2904-4BAC-1334-EF8B7AD08D14}"/>
              </a:ext>
            </a:extLst>
          </p:cNvPr>
          <p:cNvGraphicFramePr/>
          <p:nvPr/>
        </p:nvGraphicFramePr>
        <p:xfrm>
          <a:off x="326589" y="125120"/>
          <a:ext cx="7373257" cy="431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77E7A00-E8DA-D891-2DDC-C2787C0C6442}"/>
              </a:ext>
            </a:extLst>
          </p:cNvPr>
          <p:cNvSpPr/>
          <p:nvPr/>
        </p:nvSpPr>
        <p:spPr>
          <a:xfrm>
            <a:off x="8158683" y="1079601"/>
            <a:ext cx="3869194" cy="3360078"/>
          </a:xfrm>
          <a:custGeom>
            <a:avLst/>
            <a:gdLst/>
            <a:ahLst/>
            <a:cxnLst/>
            <a:rect l="l" t="t" r="r" b="b"/>
            <a:pathLst>
              <a:path w="3869194" h="3360078">
                <a:moveTo>
                  <a:pt x="3038047" y="2537896"/>
                </a:moveTo>
                <a:lnTo>
                  <a:pt x="3131362" y="2799425"/>
                </a:lnTo>
                <a:lnTo>
                  <a:pt x="2943913" y="2799425"/>
                </a:lnTo>
                <a:close/>
                <a:moveTo>
                  <a:pt x="1764153" y="2526027"/>
                </a:moveTo>
                <a:lnTo>
                  <a:pt x="1891438" y="2526027"/>
                </a:lnTo>
                <a:cubicBezTo>
                  <a:pt x="1926090" y="2526027"/>
                  <a:pt x="1952489" y="2534622"/>
                  <a:pt x="1970633" y="2551812"/>
                </a:cubicBezTo>
                <a:cubicBezTo>
                  <a:pt x="1988778" y="2569002"/>
                  <a:pt x="1997850" y="2593012"/>
                  <a:pt x="1997850" y="2623845"/>
                </a:cubicBezTo>
                <a:cubicBezTo>
                  <a:pt x="1997850" y="2644309"/>
                  <a:pt x="1993007" y="2661771"/>
                  <a:pt x="1983321" y="2676232"/>
                </a:cubicBezTo>
                <a:cubicBezTo>
                  <a:pt x="1973635" y="2690693"/>
                  <a:pt x="1960606" y="2701744"/>
                  <a:pt x="1944235" y="2709384"/>
                </a:cubicBezTo>
                <a:cubicBezTo>
                  <a:pt x="1927864" y="2717024"/>
                  <a:pt x="1909583" y="2720843"/>
                  <a:pt x="1889392" y="2720843"/>
                </a:cubicBezTo>
                <a:lnTo>
                  <a:pt x="1764153" y="2720843"/>
                </a:lnTo>
                <a:close/>
                <a:moveTo>
                  <a:pt x="1315808" y="2517433"/>
                </a:moveTo>
                <a:cubicBezTo>
                  <a:pt x="1360010" y="2517433"/>
                  <a:pt x="1395753" y="2527460"/>
                  <a:pt x="1423039" y="2547514"/>
                </a:cubicBezTo>
                <a:cubicBezTo>
                  <a:pt x="1450324" y="2567569"/>
                  <a:pt x="1470310" y="2594445"/>
                  <a:pt x="1482998" y="2628142"/>
                </a:cubicBezTo>
                <a:cubicBezTo>
                  <a:pt x="1495685" y="2661839"/>
                  <a:pt x="1502029" y="2699288"/>
                  <a:pt x="1502029" y="2740489"/>
                </a:cubicBezTo>
                <a:cubicBezTo>
                  <a:pt x="1502029" y="2781417"/>
                  <a:pt x="1495685" y="2818729"/>
                  <a:pt x="1482998" y="2852426"/>
                </a:cubicBezTo>
                <a:cubicBezTo>
                  <a:pt x="1470310" y="2886123"/>
                  <a:pt x="1450324" y="2912931"/>
                  <a:pt x="1423039" y="2932849"/>
                </a:cubicBezTo>
                <a:cubicBezTo>
                  <a:pt x="1395753" y="2952767"/>
                  <a:pt x="1360010" y="2962726"/>
                  <a:pt x="1315808" y="2962726"/>
                </a:cubicBezTo>
                <a:cubicBezTo>
                  <a:pt x="1271606" y="2962726"/>
                  <a:pt x="1235794" y="2952767"/>
                  <a:pt x="1208373" y="2932849"/>
                </a:cubicBezTo>
                <a:cubicBezTo>
                  <a:pt x="1180951" y="2912931"/>
                  <a:pt x="1160965" y="2886123"/>
                  <a:pt x="1148414" y="2852426"/>
                </a:cubicBezTo>
                <a:cubicBezTo>
                  <a:pt x="1135862" y="2818729"/>
                  <a:pt x="1129587" y="2781417"/>
                  <a:pt x="1129587" y="2740489"/>
                </a:cubicBezTo>
                <a:cubicBezTo>
                  <a:pt x="1129587" y="2699288"/>
                  <a:pt x="1135862" y="2661839"/>
                  <a:pt x="1148414" y="2628142"/>
                </a:cubicBezTo>
                <a:cubicBezTo>
                  <a:pt x="1160965" y="2594445"/>
                  <a:pt x="1180951" y="2567569"/>
                  <a:pt x="1208373" y="2547514"/>
                </a:cubicBezTo>
                <a:cubicBezTo>
                  <a:pt x="1235794" y="2527460"/>
                  <a:pt x="1271606" y="2517433"/>
                  <a:pt x="1315808" y="2517433"/>
                </a:cubicBezTo>
                <a:close/>
                <a:moveTo>
                  <a:pt x="2999575" y="2464636"/>
                </a:moveTo>
                <a:lnTo>
                  <a:pt x="2793299" y="3015523"/>
                </a:lnTo>
                <a:lnTo>
                  <a:pt x="2869015" y="3015523"/>
                </a:lnTo>
                <a:lnTo>
                  <a:pt x="2923859" y="2861226"/>
                </a:lnTo>
                <a:lnTo>
                  <a:pt x="3152235" y="2861226"/>
                </a:lnTo>
                <a:lnTo>
                  <a:pt x="3204623" y="3015523"/>
                </a:lnTo>
                <a:lnTo>
                  <a:pt x="3280749" y="3015523"/>
                </a:lnTo>
                <a:lnTo>
                  <a:pt x="3077338" y="2464636"/>
                </a:lnTo>
                <a:close/>
                <a:moveTo>
                  <a:pt x="2195308" y="2464636"/>
                </a:moveTo>
                <a:lnTo>
                  <a:pt x="2195308" y="3015523"/>
                </a:lnTo>
                <a:lnTo>
                  <a:pt x="2266113" y="3015523"/>
                </a:lnTo>
                <a:lnTo>
                  <a:pt x="2266113" y="2568301"/>
                </a:lnTo>
                <a:lnTo>
                  <a:pt x="2430642" y="2842399"/>
                </a:lnTo>
                <a:lnTo>
                  <a:pt x="2478937" y="2842399"/>
                </a:lnTo>
                <a:lnTo>
                  <a:pt x="2640601" y="2568949"/>
                </a:lnTo>
                <a:lnTo>
                  <a:pt x="2640601" y="3015523"/>
                </a:lnTo>
                <a:lnTo>
                  <a:pt x="2713044" y="3015523"/>
                </a:lnTo>
                <a:lnTo>
                  <a:pt x="2713044" y="2464636"/>
                </a:lnTo>
                <a:lnTo>
                  <a:pt x="2634463" y="2464636"/>
                </a:lnTo>
                <a:lnTo>
                  <a:pt x="2456899" y="2764227"/>
                </a:lnTo>
                <a:lnTo>
                  <a:pt x="2275935" y="2464636"/>
                </a:lnTo>
                <a:close/>
                <a:moveTo>
                  <a:pt x="1690483" y="2464636"/>
                </a:moveTo>
                <a:lnTo>
                  <a:pt x="1690483" y="3015523"/>
                </a:lnTo>
                <a:lnTo>
                  <a:pt x="1764153" y="3015523"/>
                </a:lnTo>
                <a:lnTo>
                  <a:pt x="1764153" y="2782235"/>
                </a:lnTo>
                <a:lnTo>
                  <a:pt x="1893484" y="2782235"/>
                </a:lnTo>
                <a:cubicBezTo>
                  <a:pt x="1914494" y="2782235"/>
                  <a:pt x="1931274" y="2786396"/>
                  <a:pt x="1943825" y="2794718"/>
                </a:cubicBezTo>
                <a:cubicBezTo>
                  <a:pt x="1956377" y="2803040"/>
                  <a:pt x="1966404" y="2815182"/>
                  <a:pt x="1973907" y="2831144"/>
                </a:cubicBezTo>
                <a:cubicBezTo>
                  <a:pt x="1981411" y="2847106"/>
                  <a:pt x="1987891" y="2866410"/>
                  <a:pt x="1993348" y="2889056"/>
                </a:cubicBezTo>
                <a:lnTo>
                  <a:pt x="2024863" y="3015523"/>
                </a:lnTo>
                <a:lnTo>
                  <a:pt x="2100169" y="3015523"/>
                </a:lnTo>
                <a:lnTo>
                  <a:pt x="2064153" y="2877597"/>
                </a:lnTo>
                <a:cubicBezTo>
                  <a:pt x="2057605" y="2851676"/>
                  <a:pt x="2049897" y="2829916"/>
                  <a:pt x="2041029" y="2812317"/>
                </a:cubicBezTo>
                <a:cubicBezTo>
                  <a:pt x="2032161" y="2794718"/>
                  <a:pt x="2021043" y="2780734"/>
                  <a:pt x="2007673" y="2770366"/>
                </a:cubicBezTo>
                <a:cubicBezTo>
                  <a:pt x="1994303" y="2759998"/>
                  <a:pt x="1977250" y="2753313"/>
                  <a:pt x="1956513" y="2750311"/>
                </a:cubicBezTo>
                <a:cubicBezTo>
                  <a:pt x="1994167" y="2741580"/>
                  <a:pt x="2022748" y="2724936"/>
                  <a:pt x="2042257" y="2700380"/>
                </a:cubicBezTo>
                <a:cubicBezTo>
                  <a:pt x="2061766" y="2675823"/>
                  <a:pt x="2071520" y="2646082"/>
                  <a:pt x="2071520" y="2611157"/>
                </a:cubicBezTo>
                <a:cubicBezTo>
                  <a:pt x="2071520" y="2576778"/>
                  <a:pt x="2063744" y="2548811"/>
                  <a:pt x="2048191" y="2527255"/>
                </a:cubicBezTo>
                <a:cubicBezTo>
                  <a:pt x="2032639" y="2505700"/>
                  <a:pt x="2011834" y="2489875"/>
                  <a:pt x="1985777" y="2479779"/>
                </a:cubicBezTo>
                <a:cubicBezTo>
                  <a:pt x="1959719" y="2469684"/>
                  <a:pt x="1930729" y="2464636"/>
                  <a:pt x="1898805" y="2464636"/>
                </a:cubicBezTo>
                <a:close/>
                <a:moveTo>
                  <a:pt x="490333" y="2464636"/>
                </a:moveTo>
                <a:lnTo>
                  <a:pt x="490333" y="3015523"/>
                </a:lnTo>
                <a:lnTo>
                  <a:pt x="559910" y="3015523"/>
                </a:lnTo>
                <a:lnTo>
                  <a:pt x="559910" y="2576369"/>
                </a:lnTo>
                <a:lnTo>
                  <a:pt x="862366" y="3015523"/>
                </a:lnTo>
                <a:lnTo>
                  <a:pt x="937673" y="3015523"/>
                </a:lnTo>
                <a:lnTo>
                  <a:pt x="937673" y="2464636"/>
                </a:lnTo>
                <a:lnTo>
                  <a:pt x="867687" y="2464636"/>
                </a:lnTo>
                <a:lnTo>
                  <a:pt x="867687" y="2902972"/>
                </a:lnTo>
                <a:lnTo>
                  <a:pt x="565640" y="2464636"/>
                </a:lnTo>
                <a:close/>
                <a:moveTo>
                  <a:pt x="1315808" y="2457269"/>
                </a:moveTo>
                <a:cubicBezTo>
                  <a:pt x="1258236" y="2457269"/>
                  <a:pt x="1209942" y="2469274"/>
                  <a:pt x="1170924" y="2493285"/>
                </a:cubicBezTo>
                <a:cubicBezTo>
                  <a:pt x="1131906" y="2517296"/>
                  <a:pt x="1102506" y="2550584"/>
                  <a:pt x="1082725" y="2593149"/>
                </a:cubicBezTo>
                <a:cubicBezTo>
                  <a:pt x="1062943" y="2635714"/>
                  <a:pt x="1053052" y="2684827"/>
                  <a:pt x="1053052" y="2740489"/>
                </a:cubicBezTo>
                <a:cubicBezTo>
                  <a:pt x="1053052" y="2796150"/>
                  <a:pt x="1062943" y="2845127"/>
                  <a:pt x="1082725" y="2887419"/>
                </a:cubicBezTo>
                <a:cubicBezTo>
                  <a:pt x="1102506" y="2929711"/>
                  <a:pt x="1131906" y="2962863"/>
                  <a:pt x="1170924" y="2986874"/>
                </a:cubicBezTo>
                <a:cubicBezTo>
                  <a:pt x="1209942" y="3010885"/>
                  <a:pt x="1258236" y="3022890"/>
                  <a:pt x="1315808" y="3022890"/>
                </a:cubicBezTo>
                <a:cubicBezTo>
                  <a:pt x="1373380" y="3022890"/>
                  <a:pt x="1421538" y="3010885"/>
                  <a:pt x="1460283" y="2986874"/>
                </a:cubicBezTo>
                <a:cubicBezTo>
                  <a:pt x="1499028" y="2962863"/>
                  <a:pt x="1528291" y="2929711"/>
                  <a:pt x="1548073" y="2887419"/>
                </a:cubicBezTo>
                <a:cubicBezTo>
                  <a:pt x="1567855" y="2845127"/>
                  <a:pt x="1577746" y="2796150"/>
                  <a:pt x="1577746" y="2740489"/>
                </a:cubicBezTo>
                <a:cubicBezTo>
                  <a:pt x="1577746" y="2684827"/>
                  <a:pt x="1567855" y="2635714"/>
                  <a:pt x="1548073" y="2593149"/>
                </a:cubicBezTo>
                <a:cubicBezTo>
                  <a:pt x="1528291" y="2550584"/>
                  <a:pt x="1499028" y="2517296"/>
                  <a:pt x="1460283" y="2493285"/>
                </a:cubicBezTo>
                <a:cubicBezTo>
                  <a:pt x="1421538" y="2469274"/>
                  <a:pt x="1373380" y="2457269"/>
                  <a:pt x="1315808" y="2457269"/>
                </a:cubicBezTo>
                <a:close/>
                <a:moveTo>
                  <a:pt x="0" y="0"/>
                </a:moveTo>
                <a:lnTo>
                  <a:pt x="3869194" y="0"/>
                </a:lnTo>
                <a:lnTo>
                  <a:pt x="3869194" y="3360078"/>
                </a:lnTo>
                <a:lnTo>
                  <a:pt x="0" y="3360078"/>
                </a:lnTo>
                <a:close/>
              </a:path>
            </a:pathLst>
          </a:custGeom>
          <a:gradFill>
            <a:gsLst>
              <a:gs pos="5200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9B7AC18-89A4-5E00-666E-D340C96FE948}"/>
              </a:ext>
            </a:extLst>
          </p:cNvPr>
          <p:cNvGraphicFramePr/>
          <p:nvPr/>
        </p:nvGraphicFramePr>
        <p:xfrm>
          <a:off x="164123" y="2150348"/>
          <a:ext cx="7880677" cy="6223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2ED435EB-4A11-C995-A035-EC8F2F6BE5BF}"/>
              </a:ext>
            </a:extLst>
          </p:cNvPr>
          <p:cNvSpPr/>
          <p:nvPr/>
        </p:nvSpPr>
        <p:spPr>
          <a:xfrm>
            <a:off x="7554673" y="2402923"/>
            <a:ext cx="729596" cy="71343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6B37B64-EAC7-8AF2-E384-E86AE0EFA4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3359" y="3637503"/>
            <a:ext cx="1225325" cy="498162"/>
          </a:xfrm>
          <a:prstGeom prst="bentConnector3">
            <a:avLst>
              <a:gd name="adj1" fmla="val 100024"/>
            </a:avLst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6BB4B5F-027E-86B8-5B67-F4BA00F78A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20790" y="3642527"/>
            <a:ext cx="2612568" cy="479511"/>
          </a:xfrm>
          <a:prstGeom prst="bentConnector3">
            <a:avLst>
              <a:gd name="adj1" fmla="val 100000"/>
            </a:avLst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A01A1536-DC09-3B1A-AAD4-6B95B14B4D8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08221" y="3637504"/>
            <a:ext cx="2612568" cy="479511"/>
          </a:xfrm>
          <a:prstGeom prst="bentConnector3">
            <a:avLst>
              <a:gd name="adj1" fmla="val 100000"/>
            </a:avLst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79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deNewbie">
            <a:extLst>
              <a:ext uri="{FF2B5EF4-FFF2-40B4-BE49-F238E27FC236}">
                <a16:creationId xmlns:a16="http://schemas.microsoft.com/office/drawing/2014/main" id="{92B7D437-BF3A-F0BC-DBA8-C5D5D940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2411" r="14059" b="3236"/>
          <a:stretch>
            <a:fillRect/>
          </a:stretch>
        </p:blipFill>
        <p:spPr bwMode="auto">
          <a:xfrm>
            <a:off x="2831669" y="287563"/>
            <a:ext cx="6562051" cy="6228401"/>
          </a:xfrm>
          <a:custGeom>
            <a:avLst/>
            <a:gdLst/>
            <a:ahLst/>
            <a:cxnLst/>
            <a:rect l="l" t="t" r="r" b="b"/>
            <a:pathLst>
              <a:path w="6562051" h="6228401">
                <a:moveTo>
                  <a:pt x="2114736" y="5455620"/>
                </a:moveTo>
                <a:lnTo>
                  <a:pt x="1990209" y="5839164"/>
                </a:lnTo>
                <a:lnTo>
                  <a:pt x="2239264" y="5839164"/>
                </a:lnTo>
                <a:close/>
                <a:moveTo>
                  <a:pt x="1044662" y="5423599"/>
                </a:moveTo>
                <a:lnTo>
                  <a:pt x="1044662" y="5684039"/>
                </a:lnTo>
                <a:lnTo>
                  <a:pt x="1205480" y="5684039"/>
                </a:lnTo>
                <a:cubicBezTo>
                  <a:pt x="1236790" y="5684039"/>
                  <a:pt x="1263712" y="5679057"/>
                  <a:pt x="1286245" y="5669095"/>
                </a:cubicBezTo>
                <a:cubicBezTo>
                  <a:pt x="1308779" y="5659133"/>
                  <a:pt x="1326212" y="5644190"/>
                  <a:pt x="1338547" y="5624265"/>
                </a:cubicBezTo>
                <a:cubicBezTo>
                  <a:pt x="1350881" y="5604341"/>
                  <a:pt x="1357048" y="5579910"/>
                  <a:pt x="1357048" y="5550972"/>
                </a:cubicBezTo>
                <a:cubicBezTo>
                  <a:pt x="1357048" y="5508752"/>
                  <a:pt x="1344239" y="5476967"/>
                  <a:pt x="1318622" y="5455620"/>
                </a:cubicBezTo>
                <a:cubicBezTo>
                  <a:pt x="1293005" y="5434272"/>
                  <a:pt x="1259086" y="5423599"/>
                  <a:pt x="1216866" y="5423599"/>
                </a:cubicBezTo>
                <a:close/>
                <a:moveTo>
                  <a:pt x="4635657" y="5257799"/>
                </a:moveTo>
                <a:lnTo>
                  <a:pt x="4831342" y="5257799"/>
                </a:lnTo>
                <a:lnTo>
                  <a:pt x="5271813" y="5903207"/>
                </a:lnTo>
                <a:lnTo>
                  <a:pt x="5271813" y="5257799"/>
                </a:lnTo>
                <a:lnTo>
                  <a:pt x="5460383" y="5257799"/>
                </a:lnTo>
                <a:lnTo>
                  <a:pt x="5460383" y="6215592"/>
                </a:lnTo>
                <a:lnTo>
                  <a:pt x="5263986" y="6215592"/>
                </a:lnTo>
                <a:lnTo>
                  <a:pt x="4822803" y="5565916"/>
                </a:lnTo>
                <a:lnTo>
                  <a:pt x="4822803" y="6215592"/>
                </a:lnTo>
                <a:lnTo>
                  <a:pt x="4635657" y="6215592"/>
                </a:lnTo>
                <a:close/>
                <a:moveTo>
                  <a:pt x="4197507" y="5257799"/>
                </a:moveTo>
                <a:lnTo>
                  <a:pt x="4397462" y="5257799"/>
                </a:lnTo>
                <a:lnTo>
                  <a:pt x="4397462" y="6215592"/>
                </a:lnTo>
                <a:lnTo>
                  <a:pt x="4197507" y="6215592"/>
                </a:lnTo>
                <a:close/>
                <a:moveTo>
                  <a:pt x="3130707" y="5257799"/>
                </a:moveTo>
                <a:lnTo>
                  <a:pt x="3326392" y="5257799"/>
                </a:lnTo>
                <a:lnTo>
                  <a:pt x="3766863" y="5903207"/>
                </a:lnTo>
                <a:lnTo>
                  <a:pt x="3766863" y="5257799"/>
                </a:lnTo>
                <a:lnTo>
                  <a:pt x="3955433" y="5257799"/>
                </a:lnTo>
                <a:lnTo>
                  <a:pt x="3955433" y="6215592"/>
                </a:lnTo>
                <a:lnTo>
                  <a:pt x="3759036" y="6215592"/>
                </a:lnTo>
                <a:lnTo>
                  <a:pt x="3317853" y="5565916"/>
                </a:lnTo>
                <a:lnTo>
                  <a:pt x="3317853" y="6215592"/>
                </a:lnTo>
                <a:lnTo>
                  <a:pt x="3130707" y="6215592"/>
                </a:lnTo>
                <a:close/>
                <a:moveTo>
                  <a:pt x="2692557" y="5257799"/>
                </a:moveTo>
                <a:lnTo>
                  <a:pt x="2892512" y="5257799"/>
                </a:lnTo>
                <a:lnTo>
                  <a:pt x="2892512" y="6215592"/>
                </a:lnTo>
                <a:lnTo>
                  <a:pt x="2692557" y="6215592"/>
                </a:lnTo>
                <a:close/>
                <a:moveTo>
                  <a:pt x="2010133" y="5257799"/>
                </a:moveTo>
                <a:lnTo>
                  <a:pt x="2220051" y="5257799"/>
                </a:lnTo>
                <a:lnTo>
                  <a:pt x="2565169" y="6215592"/>
                </a:lnTo>
                <a:lnTo>
                  <a:pt x="2356675" y="6215592"/>
                </a:lnTo>
                <a:lnTo>
                  <a:pt x="2288363" y="6004963"/>
                </a:lnTo>
                <a:lnTo>
                  <a:pt x="1942533" y="6004963"/>
                </a:lnTo>
                <a:lnTo>
                  <a:pt x="1872086" y="6215592"/>
                </a:lnTo>
                <a:lnTo>
                  <a:pt x="1665727" y="6215592"/>
                </a:lnTo>
                <a:close/>
                <a:moveTo>
                  <a:pt x="844707" y="5257799"/>
                </a:moveTo>
                <a:lnTo>
                  <a:pt x="1238925" y="5257799"/>
                </a:lnTo>
                <a:cubicBezTo>
                  <a:pt x="1300595" y="5257799"/>
                  <a:pt x="1355625" y="5266457"/>
                  <a:pt x="1404012" y="5283772"/>
                </a:cubicBezTo>
                <a:cubicBezTo>
                  <a:pt x="1452400" y="5301087"/>
                  <a:pt x="1490707" y="5329076"/>
                  <a:pt x="1518933" y="5367739"/>
                </a:cubicBezTo>
                <a:cubicBezTo>
                  <a:pt x="1547159" y="5406402"/>
                  <a:pt x="1561272" y="5457755"/>
                  <a:pt x="1561272" y="5521797"/>
                </a:cubicBezTo>
                <a:cubicBezTo>
                  <a:pt x="1561272" y="5582519"/>
                  <a:pt x="1545025" y="5633990"/>
                  <a:pt x="1512529" y="5676211"/>
                </a:cubicBezTo>
                <a:cubicBezTo>
                  <a:pt x="1480033" y="5718432"/>
                  <a:pt x="1430816" y="5748556"/>
                  <a:pt x="1364875" y="5766582"/>
                </a:cubicBezTo>
                <a:cubicBezTo>
                  <a:pt x="1405198" y="5772749"/>
                  <a:pt x="1437457" y="5784965"/>
                  <a:pt x="1461651" y="5803229"/>
                </a:cubicBezTo>
                <a:cubicBezTo>
                  <a:pt x="1485845" y="5821493"/>
                  <a:pt x="1505413" y="5846043"/>
                  <a:pt x="1520356" y="5876878"/>
                </a:cubicBezTo>
                <a:cubicBezTo>
                  <a:pt x="1535300" y="5907713"/>
                  <a:pt x="1548938" y="5945664"/>
                  <a:pt x="1561272" y="5990731"/>
                </a:cubicBezTo>
                <a:lnTo>
                  <a:pt x="1624604" y="6215592"/>
                </a:lnTo>
                <a:lnTo>
                  <a:pt x="1415398" y="6215592"/>
                </a:lnTo>
                <a:lnTo>
                  <a:pt x="1370568" y="6030580"/>
                </a:lnTo>
                <a:cubicBezTo>
                  <a:pt x="1361080" y="5988834"/>
                  <a:pt x="1350169" y="5954678"/>
                  <a:pt x="1337835" y="5928112"/>
                </a:cubicBezTo>
                <a:cubicBezTo>
                  <a:pt x="1325501" y="5901546"/>
                  <a:pt x="1308779" y="5881740"/>
                  <a:pt x="1287668" y="5868695"/>
                </a:cubicBezTo>
                <a:cubicBezTo>
                  <a:pt x="1266558" y="5855649"/>
                  <a:pt x="1237502" y="5849126"/>
                  <a:pt x="1200499" y="5849126"/>
                </a:cubicBezTo>
                <a:lnTo>
                  <a:pt x="1044662" y="5849126"/>
                </a:lnTo>
                <a:lnTo>
                  <a:pt x="1044662" y="6215592"/>
                </a:lnTo>
                <a:lnTo>
                  <a:pt x="844707" y="6215592"/>
                </a:lnTo>
                <a:close/>
                <a:moveTo>
                  <a:pt x="0" y="5257799"/>
                </a:moveTo>
                <a:lnTo>
                  <a:pt x="710873" y="5257799"/>
                </a:lnTo>
                <a:lnTo>
                  <a:pt x="710873" y="5424310"/>
                </a:lnTo>
                <a:lnTo>
                  <a:pt x="456126" y="5424310"/>
                </a:lnTo>
                <a:lnTo>
                  <a:pt x="456126" y="6215592"/>
                </a:lnTo>
                <a:lnTo>
                  <a:pt x="256171" y="6215592"/>
                </a:lnTo>
                <a:lnTo>
                  <a:pt x="256171" y="5424310"/>
                </a:lnTo>
                <a:lnTo>
                  <a:pt x="0" y="5424310"/>
                </a:lnTo>
                <a:close/>
                <a:moveTo>
                  <a:pt x="6129407" y="5244991"/>
                </a:moveTo>
                <a:cubicBezTo>
                  <a:pt x="6178743" y="5244991"/>
                  <a:pt x="6227131" y="5251395"/>
                  <a:pt x="6274571" y="5264204"/>
                </a:cubicBezTo>
                <a:cubicBezTo>
                  <a:pt x="6322009" y="5277012"/>
                  <a:pt x="6365416" y="5296818"/>
                  <a:pt x="6404791" y="5323621"/>
                </a:cubicBezTo>
                <a:cubicBezTo>
                  <a:pt x="6444165" y="5350424"/>
                  <a:pt x="6476661" y="5384461"/>
                  <a:pt x="6502277" y="5425733"/>
                </a:cubicBezTo>
                <a:cubicBezTo>
                  <a:pt x="6527895" y="5467005"/>
                  <a:pt x="6543312" y="5515867"/>
                  <a:pt x="6548531" y="5572320"/>
                </a:cubicBezTo>
                <a:lnTo>
                  <a:pt x="6344305" y="5572320"/>
                </a:lnTo>
                <a:cubicBezTo>
                  <a:pt x="6340511" y="5541010"/>
                  <a:pt x="6329599" y="5513258"/>
                  <a:pt x="6311573" y="5489064"/>
                </a:cubicBezTo>
                <a:cubicBezTo>
                  <a:pt x="6293546" y="5464871"/>
                  <a:pt x="6268877" y="5445895"/>
                  <a:pt x="6237568" y="5432138"/>
                </a:cubicBezTo>
                <a:cubicBezTo>
                  <a:pt x="6206259" y="5418380"/>
                  <a:pt x="6168781" y="5411502"/>
                  <a:pt x="6125137" y="5411502"/>
                </a:cubicBezTo>
                <a:cubicBezTo>
                  <a:pt x="6062518" y="5411502"/>
                  <a:pt x="6011995" y="5426564"/>
                  <a:pt x="5973570" y="5456687"/>
                </a:cubicBezTo>
                <a:cubicBezTo>
                  <a:pt x="5935145" y="5486811"/>
                  <a:pt x="5907156" y="5526423"/>
                  <a:pt x="5889603" y="5575522"/>
                </a:cubicBezTo>
                <a:cubicBezTo>
                  <a:pt x="5872051" y="5624621"/>
                  <a:pt x="5863275" y="5678583"/>
                  <a:pt x="5863275" y="5737407"/>
                </a:cubicBezTo>
                <a:cubicBezTo>
                  <a:pt x="5863275" y="5795757"/>
                  <a:pt x="5872170" y="5849601"/>
                  <a:pt x="5889959" y="5898937"/>
                </a:cubicBezTo>
                <a:cubicBezTo>
                  <a:pt x="5907749" y="5948274"/>
                  <a:pt x="5936093" y="5987885"/>
                  <a:pt x="5974993" y="6017772"/>
                </a:cubicBezTo>
                <a:cubicBezTo>
                  <a:pt x="6013893" y="6047658"/>
                  <a:pt x="6065365" y="6062601"/>
                  <a:pt x="6129407" y="6062601"/>
                </a:cubicBezTo>
                <a:cubicBezTo>
                  <a:pt x="6176846" y="6062601"/>
                  <a:pt x="6217288" y="6054418"/>
                  <a:pt x="6250733" y="6038052"/>
                </a:cubicBezTo>
                <a:cubicBezTo>
                  <a:pt x="6284177" y="6021685"/>
                  <a:pt x="6310268" y="5999033"/>
                  <a:pt x="6329007" y="5970095"/>
                </a:cubicBezTo>
                <a:cubicBezTo>
                  <a:pt x="6347745" y="5941158"/>
                  <a:pt x="6358537" y="5907713"/>
                  <a:pt x="6361383" y="5869762"/>
                </a:cubicBezTo>
                <a:lnTo>
                  <a:pt x="6134388" y="5869762"/>
                </a:lnTo>
                <a:lnTo>
                  <a:pt x="6134388" y="5710367"/>
                </a:lnTo>
                <a:lnTo>
                  <a:pt x="6562051" y="5710367"/>
                </a:lnTo>
                <a:lnTo>
                  <a:pt x="6562051" y="5807854"/>
                </a:lnTo>
                <a:cubicBezTo>
                  <a:pt x="6562051" y="5890872"/>
                  <a:pt x="6545329" y="5963928"/>
                  <a:pt x="6511884" y="6027022"/>
                </a:cubicBezTo>
                <a:cubicBezTo>
                  <a:pt x="6478439" y="6090116"/>
                  <a:pt x="6429577" y="6139453"/>
                  <a:pt x="6365297" y="6175032"/>
                </a:cubicBezTo>
                <a:cubicBezTo>
                  <a:pt x="6301017" y="6210611"/>
                  <a:pt x="6222387" y="6228401"/>
                  <a:pt x="6129407" y="6228401"/>
                </a:cubicBezTo>
                <a:cubicBezTo>
                  <a:pt x="6031209" y="6228401"/>
                  <a:pt x="5947005" y="6208120"/>
                  <a:pt x="5876795" y="6167560"/>
                </a:cubicBezTo>
                <a:cubicBezTo>
                  <a:pt x="5806585" y="6127000"/>
                  <a:pt x="5752623" y="6069955"/>
                  <a:pt x="5714909" y="5996424"/>
                </a:cubicBezTo>
                <a:cubicBezTo>
                  <a:pt x="5677195" y="5922894"/>
                  <a:pt x="5658338" y="5836555"/>
                  <a:pt x="5658338" y="5737407"/>
                </a:cubicBezTo>
                <a:cubicBezTo>
                  <a:pt x="5658338" y="5637786"/>
                  <a:pt x="5677195" y="5551091"/>
                  <a:pt x="5714909" y="5477323"/>
                </a:cubicBezTo>
                <a:cubicBezTo>
                  <a:pt x="5752623" y="5403556"/>
                  <a:pt x="5806585" y="5346392"/>
                  <a:pt x="5876795" y="5305831"/>
                </a:cubicBezTo>
                <a:cubicBezTo>
                  <a:pt x="5947005" y="5265271"/>
                  <a:pt x="6031209" y="5244991"/>
                  <a:pt x="6129407" y="5244991"/>
                </a:cubicBezTo>
                <a:close/>
                <a:moveTo>
                  <a:pt x="1711412" y="3666729"/>
                </a:moveTo>
                <a:lnTo>
                  <a:pt x="1711412" y="3961325"/>
                </a:lnTo>
                <a:lnTo>
                  <a:pt x="1868672" y="3961325"/>
                </a:lnTo>
                <a:cubicBezTo>
                  <a:pt x="1915162" y="3961325"/>
                  <a:pt x="1952758" y="3948991"/>
                  <a:pt x="1981458" y="3924323"/>
                </a:cubicBezTo>
                <a:cubicBezTo>
                  <a:pt x="2010159" y="3899655"/>
                  <a:pt x="2024509" y="3863126"/>
                  <a:pt x="2024509" y="3814739"/>
                </a:cubicBezTo>
                <a:cubicBezTo>
                  <a:pt x="2024509" y="3764453"/>
                  <a:pt x="2009803" y="3727214"/>
                  <a:pt x="1980391" y="3703020"/>
                </a:cubicBezTo>
                <a:cubicBezTo>
                  <a:pt x="1950979" y="3678826"/>
                  <a:pt x="1913739" y="3666729"/>
                  <a:pt x="1868672" y="3666729"/>
                </a:cubicBezTo>
                <a:close/>
                <a:moveTo>
                  <a:pt x="3982013" y="3658902"/>
                </a:moveTo>
                <a:cubicBezTo>
                  <a:pt x="3919393" y="3658902"/>
                  <a:pt x="3868990" y="3673608"/>
                  <a:pt x="3830801" y="3703020"/>
                </a:cubicBezTo>
                <a:cubicBezTo>
                  <a:pt x="3792613" y="3732432"/>
                  <a:pt x="3764861" y="3771806"/>
                  <a:pt x="3747546" y="3821143"/>
                </a:cubicBezTo>
                <a:cubicBezTo>
                  <a:pt x="3730231" y="3870479"/>
                  <a:pt x="3721573" y="3925035"/>
                  <a:pt x="3721573" y="3984807"/>
                </a:cubicBezTo>
                <a:cubicBezTo>
                  <a:pt x="3721573" y="4043632"/>
                  <a:pt x="3730231" y="4097712"/>
                  <a:pt x="3747546" y="4147049"/>
                </a:cubicBezTo>
                <a:cubicBezTo>
                  <a:pt x="3764861" y="4196385"/>
                  <a:pt x="3792613" y="4235759"/>
                  <a:pt x="3830801" y="4265172"/>
                </a:cubicBezTo>
                <a:cubicBezTo>
                  <a:pt x="3868990" y="4294584"/>
                  <a:pt x="3919393" y="4309290"/>
                  <a:pt x="3982013" y="4309290"/>
                </a:cubicBezTo>
                <a:cubicBezTo>
                  <a:pt x="4044158" y="4309290"/>
                  <a:pt x="4094206" y="4294584"/>
                  <a:pt x="4132157" y="4265172"/>
                </a:cubicBezTo>
                <a:cubicBezTo>
                  <a:pt x="4170108" y="4235759"/>
                  <a:pt x="4197860" y="4196385"/>
                  <a:pt x="4215413" y="4147049"/>
                </a:cubicBezTo>
                <a:cubicBezTo>
                  <a:pt x="4232965" y="4097712"/>
                  <a:pt x="4241741" y="4043632"/>
                  <a:pt x="4241741" y="3984807"/>
                </a:cubicBezTo>
                <a:cubicBezTo>
                  <a:pt x="4241741" y="3925035"/>
                  <a:pt x="4232965" y="3870479"/>
                  <a:pt x="4215413" y="3821143"/>
                </a:cubicBezTo>
                <a:cubicBezTo>
                  <a:pt x="4197860" y="3771806"/>
                  <a:pt x="4170108" y="3732432"/>
                  <a:pt x="4132157" y="3703020"/>
                </a:cubicBezTo>
                <a:cubicBezTo>
                  <a:pt x="4094206" y="3673608"/>
                  <a:pt x="4044158" y="3658902"/>
                  <a:pt x="3982013" y="3658902"/>
                </a:cubicBezTo>
                <a:close/>
                <a:moveTo>
                  <a:pt x="4505325" y="3505199"/>
                </a:moveTo>
                <a:lnTo>
                  <a:pt x="5216198" y="3505199"/>
                </a:lnTo>
                <a:lnTo>
                  <a:pt x="5216198" y="3671710"/>
                </a:lnTo>
                <a:lnTo>
                  <a:pt x="4961451" y="3671710"/>
                </a:lnTo>
                <a:lnTo>
                  <a:pt x="4961451" y="4462992"/>
                </a:lnTo>
                <a:lnTo>
                  <a:pt x="4761496" y="4462992"/>
                </a:lnTo>
                <a:lnTo>
                  <a:pt x="4761496" y="3671710"/>
                </a:lnTo>
                <a:lnTo>
                  <a:pt x="4505325" y="3671710"/>
                </a:lnTo>
                <a:close/>
                <a:moveTo>
                  <a:pt x="2844957" y="3505199"/>
                </a:moveTo>
                <a:lnTo>
                  <a:pt x="3044912" y="3505199"/>
                </a:lnTo>
                <a:lnTo>
                  <a:pt x="3044912" y="4287231"/>
                </a:lnTo>
                <a:lnTo>
                  <a:pt x="3449092" y="4287231"/>
                </a:lnTo>
                <a:lnTo>
                  <a:pt x="3449092" y="4462992"/>
                </a:lnTo>
                <a:lnTo>
                  <a:pt x="2844957" y="4462992"/>
                </a:lnTo>
                <a:close/>
                <a:moveTo>
                  <a:pt x="2406807" y="3505199"/>
                </a:moveTo>
                <a:lnTo>
                  <a:pt x="2606762" y="3505199"/>
                </a:lnTo>
                <a:lnTo>
                  <a:pt x="2606762" y="4462992"/>
                </a:lnTo>
                <a:lnTo>
                  <a:pt x="2406807" y="4462992"/>
                </a:lnTo>
                <a:close/>
                <a:moveTo>
                  <a:pt x="1511457" y="3505199"/>
                </a:moveTo>
                <a:lnTo>
                  <a:pt x="1887173" y="3505199"/>
                </a:lnTo>
                <a:cubicBezTo>
                  <a:pt x="1950267" y="3505199"/>
                  <a:pt x="2007787" y="3516347"/>
                  <a:pt x="2059733" y="3538644"/>
                </a:cubicBezTo>
                <a:cubicBezTo>
                  <a:pt x="2111678" y="3560940"/>
                  <a:pt x="2153069" y="3594859"/>
                  <a:pt x="2183904" y="3640400"/>
                </a:cubicBezTo>
                <a:cubicBezTo>
                  <a:pt x="2214740" y="3685942"/>
                  <a:pt x="2230157" y="3744054"/>
                  <a:pt x="2230157" y="3814739"/>
                </a:cubicBezTo>
                <a:cubicBezTo>
                  <a:pt x="2230157" y="3884474"/>
                  <a:pt x="2214740" y="3942112"/>
                  <a:pt x="2183904" y="3987654"/>
                </a:cubicBezTo>
                <a:cubicBezTo>
                  <a:pt x="2153069" y="4033195"/>
                  <a:pt x="2111678" y="4066995"/>
                  <a:pt x="2059733" y="4089054"/>
                </a:cubicBezTo>
                <a:cubicBezTo>
                  <a:pt x="2007787" y="4111114"/>
                  <a:pt x="1950267" y="4122143"/>
                  <a:pt x="1887173" y="4122143"/>
                </a:cubicBezTo>
                <a:lnTo>
                  <a:pt x="1711412" y="4122143"/>
                </a:lnTo>
                <a:lnTo>
                  <a:pt x="1711412" y="4462992"/>
                </a:lnTo>
                <a:lnTo>
                  <a:pt x="1511457" y="4462992"/>
                </a:lnTo>
                <a:close/>
                <a:moveTo>
                  <a:pt x="3982013" y="3492391"/>
                </a:moveTo>
                <a:cubicBezTo>
                  <a:pt x="4082109" y="3492391"/>
                  <a:pt x="4166788" y="3512671"/>
                  <a:pt x="4236049" y="3553231"/>
                </a:cubicBezTo>
                <a:cubicBezTo>
                  <a:pt x="4305309" y="3593792"/>
                  <a:pt x="4357967" y="3650956"/>
                  <a:pt x="4394020" y="3724723"/>
                </a:cubicBezTo>
                <a:cubicBezTo>
                  <a:pt x="4430074" y="3798491"/>
                  <a:pt x="4448101" y="3885186"/>
                  <a:pt x="4448101" y="3984807"/>
                </a:cubicBezTo>
                <a:cubicBezTo>
                  <a:pt x="4448101" y="4084429"/>
                  <a:pt x="4430074" y="4170887"/>
                  <a:pt x="4394020" y="4244180"/>
                </a:cubicBezTo>
                <a:cubicBezTo>
                  <a:pt x="4357967" y="4317473"/>
                  <a:pt x="4305309" y="4374400"/>
                  <a:pt x="4236049" y="4414960"/>
                </a:cubicBezTo>
                <a:cubicBezTo>
                  <a:pt x="4166788" y="4455520"/>
                  <a:pt x="4082109" y="4475801"/>
                  <a:pt x="3982013" y="4475801"/>
                </a:cubicBezTo>
                <a:cubicBezTo>
                  <a:pt x="3881917" y="4475801"/>
                  <a:pt x="3797120" y="4455520"/>
                  <a:pt x="3727621" y="4414960"/>
                </a:cubicBezTo>
                <a:cubicBezTo>
                  <a:pt x="3658123" y="4374400"/>
                  <a:pt x="3605348" y="4317473"/>
                  <a:pt x="3569294" y="4244180"/>
                </a:cubicBezTo>
                <a:cubicBezTo>
                  <a:pt x="3533240" y="4170887"/>
                  <a:pt x="3515213" y="4084429"/>
                  <a:pt x="3515213" y="3984807"/>
                </a:cubicBezTo>
                <a:cubicBezTo>
                  <a:pt x="3515213" y="3885186"/>
                  <a:pt x="3533241" y="3798491"/>
                  <a:pt x="3569294" y="3724723"/>
                </a:cubicBezTo>
                <a:cubicBezTo>
                  <a:pt x="3605348" y="3650956"/>
                  <a:pt x="3658124" y="3593792"/>
                  <a:pt x="3727621" y="3553231"/>
                </a:cubicBezTo>
                <a:cubicBezTo>
                  <a:pt x="3797120" y="3512671"/>
                  <a:pt x="3881917" y="3492391"/>
                  <a:pt x="3982013" y="3492391"/>
                </a:cubicBezTo>
                <a:close/>
                <a:moveTo>
                  <a:pt x="3177660" y="2276827"/>
                </a:moveTo>
                <a:lnTo>
                  <a:pt x="3169062" y="2282374"/>
                </a:lnTo>
                <a:cubicBezTo>
                  <a:pt x="3137753" y="2303485"/>
                  <a:pt x="3114745" y="2325543"/>
                  <a:pt x="3100039" y="2348552"/>
                </a:cubicBezTo>
                <a:cubicBezTo>
                  <a:pt x="3085333" y="2371559"/>
                  <a:pt x="3077980" y="2398718"/>
                  <a:pt x="3077980" y="2430028"/>
                </a:cubicBezTo>
                <a:cubicBezTo>
                  <a:pt x="3077980" y="2469876"/>
                  <a:pt x="3091974" y="2502254"/>
                  <a:pt x="3119963" y="2527159"/>
                </a:cubicBezTo>
                <a:cubicBezTo>
                  <a:pt x="3147952" y="2552064"/>
                  <a:pt x="3190884" y="2564517"/>
                  <a:pt x="3248760" y="2564517"/>
                </a:cubicBezTo>
                <a:cubicBezTo>
                  <a:pt x="3290981" y="2564517"/>
                  <a:pt x="3331304" y="2555622"/>
                  <a:pt x="3369729" y="2537833"/>
                </a:cubicBezTo>
                <a:lnTo>
                  <a:pt x="3394887" y="2524722"/>
                </a:lnTo>
                <a:close/>
                <a:moveTo>
                  <a:pt x="3270819" y="1881396"/>
                </a:moveTo>
                <a:cubicBezTo>
                  <a:pt x="3243779" y="1881396"/>
                  <a:pt x="3222194" y="1888631"/>
                  <a:pt x="3206065" y="1903100"/>
                </a:cubicBezTo>
                <a:cubicBezTo>
                  <a:pt x="3189936" y="1917568"/>
                  <a:pt x="3181871" y="1937138"/>
                  <a:pt x="3181871" y="1961805"/>
                </a:cubicBezTo>
                <a:cubicBezTo>
                  <a:pt x="3181871" y="1983627"/>
                  <a:pt x="3189817" y="2008295"/>
                  <a:pt x="3205709" y="2035810"/>
                </a:cubicBezTo>
                <a:cubicBezTo>
                  <a:pt x="3213655" y="2049567"/>
                  <a:pt x="3223884" y="2064629"/>
                  <a:pt x="3236396" y="2080996"/>
                </a:cubicBezTo>
                <a:lnTo>
                  <a:pt x="3247426" y="2094744"/>
                </a:lnTo>
                <a:lnTo>
                  <a:pt x="3272954" y="2079928"/>
                </a:lnTo>
                <a:cubicBezTo>
                  <a:pt x="3298096" y="2064274"/>
                  <a:pt x="3318258" y="2046958"/>
                  <a:pt x="3333438" y="2027982"/>
                </a:cubicBezTo>
                <a:cubicBezTo>
                  <a:pt x="3348619" y="2009007"/>
                  <a:pt x="3356209" y="1986948"/>
                  <a:pt x="3356209" y="1961805"/>
                </a:cubicBezTo>
                <a:cubicBezTo>
                  <a:pt x="3356209" y="1938086"/>
                  <a:pt x="3348737" y="1918754"/>
                  <a:pt x="3333794" y="1903811"/>
                </a:cubicBezTo>
                <a:cubicBezTo>
                  <a:pt x="3318851" y="1888868"/>
                  <a:pt x="3297859" y="1881396"/>
                  <a:pt x="3270819" y="1881396"/>
                </a:cubicBezTo>
                <a:close/>
                <a:moveTo>
                  <a:pt x="3269396" y="1739791"/>
                </a:moveTo>
                <a:cubicBezTo>
                  <a:pt x="3325374" y="1739791"/>
                  <a:pt x="3371745" y="1749516"/>
                  <a:pt x="3408511" y="1768966"/>
                </a:cubicBezTo>
                <a:cubicBezTo>
                  <a:pt x="3445276" y="1788416"/>
                  <a:pt x="3472790" y="1814389"/>
                  <a:pt x="3491054" y="1846885"/>
                </a:cubicBezTo>
                <a:cubicBezTo>
                  <a:pt x="3509318" y="1879380"/>
                  <a:pt x="3518450" y="1915552"/>
                  <a:pt x="3518450" y="1955401"/>
                </a:cubicBezTo>
                <a:cubicBezTo>
                  <a:pt x="3518450" y="2000468"/>
                  <a:pt x="3508133" y="2038775"/>
                  <a:pt x="3487497" y="2070322"/>
                </a:cubicBezTo>
                <a:cubicBezTo>
                  <a:pt x="3466861" y="2101869"/>
                  <a:pt x="3440295" y="2128909"/>
                  <a:pt x="3407799" y="2151443"/>
                </a:cubicBezTo>
                <a:cubicBezTo>
                  <a:pt x="3391551" y="2162709"/>
                  <a:pt x="3374918" y="2173472"/>
                  <a:pt x="3357899" y="2183731"/>
                </a:cubicBezTo>
                <a:lnTo>
                  <a:pt x="3335670" y="2196190"/>
                </a:lnTo>
                <a:lnTo>
                  <a:pt x="3509056" y="2392613"/>
                </a:lnTo>
                <a:lnTo>
                  <a:pt x="3518095" y="2369899"/>
                </a:lnTo>
                <a:cubicBezTo>
                  <a:pt x="3531615" y="2331236"/>
                  <a:pt x="3538375" y="2284153"/>
                  <a:pt x="3538375" y="2228649"/>
                </a:cubicBezTo>
                <a:lnTo>
                  <a:pt x="3730503" y="2228649"/>
                </a:lnTo>
                <a:cubicBezTo>
                  <a:pt x="3730503" y="2283204"/>
                  <a:pt x="3724098" y="2332778"/>
                  <a:pt x="3711290" y="2377371"/>
                </a:cubicBezTo>
                <a:cubicBezTo>
                  <a:pt x="3698481" y="2421963"/>
                  <a:pt x="3680573" y="2462049"/>
                  <a:pt x="3657565" y="2497628"/>
                </a:cubicBezTo>
                <a:lnTo>
                  <a:pt x="3632123" y="2532032"/>
                </a:lnTo>
                <a:lnTo>
                  <a:pt x="3789564" y="2710392"/>
                </a:lnTo>
                <a:lnTo>
                  <a:pt x="3557588" y="2710392"/>
                </a:lnTo>
                <a:lnTo>
                  <a:pt x="3504053" y="2649299"/>
                </a:lnTo>
                <a:lnTo>
                  <a:pt x="3501461" y="2651064"/>
                </a:lnTo>
                <a:cubicBezTo>
                  <a:pt x="3475192" y="2667015"/>
                  <a:pt x="3447529" y="2680031"/>
                  <a:pt x="3418473" y="2690112"/>
                </a:cubicBezTo>
                <a:cubicBezTo>
                  <a:pt x="3360360" y="2710274"/>
                  <a:pt x="3297148" y="2720354"/>
                  <a:pt x="3228835" y="2720354"/>
                </a:cubicBezTo>
                <a:cubicBezTo>
                  <a:pt x="3164793" y="2720354"/>
                  <a:pt x="3106562" y="2709680"/>
                  <a:pt x="3054142" y="2688333"/>
                </a:cubicBezTo>
                <a:cubicBezTo>
                  <a:pt x="3001722" y="2666986"/>
                  <a:pt x="2959857" y="2635794"/>
                  <a:pt x="2928547" y="2594760"/>
                </a:cubicBezTo>
                <a:cubicBezTo>
                  <a:pt x="2897237" y="2553725"/>
                  <a:pt x="2881583" y="2503795"/>
                  <a:pt x="2881583" y="2444971"/>
                </a:cubicBezTo>
                <a:cubicBezTo>
                  <a:pt x="2881583" y="2386147"/>
                  <a:pt x="2895577" y="2337048"/>
                  <a:pt x="2923566" y="2297673"/>
                </a:cubicBezTo>
                <a:cubicBezTo>
                  <a:pt x="2951555" y="2258299"/>
                  <a:pt x="2987846" y="2225210"/>
                  <a:pt x="3032438" y="2198407"/>
                </a:cubicBezTo>
                <a:lnTo>
                  <a:pt x="3086513" y="2168139"/>
                </a:lnTo>
                <a:lnTo>
                  <a:pt x="3080470" y="2160248"/>
                </a:lnTo>
                <a:cubicBezTo>
                  <a:pt x="3064341" y="2138130"/>
                  <a:pt x="3049991" y="2116219"/>
                  <a:pt x="3037420" y="2094516"/>
                </a:cubicBezTo>
                <a:cubicBezTo>
                  <a:pt x="3012277" y="2051109"/>
                  <a:pt x="2999706" y="2005686"/>
                  <a:pt x="2999706" y="1958247"/>
                </a:cubicBezTo>
                <a:cubicBezTo>
                  <a:pt x="2999706" y="1916501"/>
                  <a:pt x="3010260" y="1879143"/>
                  <a:pt x="3031371" y="1846173"/>
                </a:cubicBezTo>
                <a:cubicBezTo>
                  <a:pt x="3052481" y="1813203"/>
                  <a:pt x="3083080" y="1787230"/>
                  <a:pt x="3123165" y="1768255"/>
                </a:cubicBezTo>
                <a:cubicBezTo>
                  <a:pt x="3163251" y="1749279"/>
                  <a:pt x="3211995" y="1739791"/>
                  <a:pt x="3269396" y="1739791"/>
                </a:cubicBezTo>
                <a:close/>
                <a:moveTo>
                  <a:pt x="3086286" y="197820"/>
                </a:moveTo>
                <a:lnTo>
                  <a:pt x="2961759" y="581364"/>
                </a:lnTo>
                <a:lnTo>
                  <a:pt x="3210813" y="581364"/>
                </a:lnTo>
                <a:close/>
                <a:moveTo>
                  <a:pt x="3664107" y="0"/>
                </a:moveTo>
                <a:lnTo>
                  <a:pt x="3864062" y="0"/>
                </a:lnTo>
                <a:lnTo>
                  <a:pt x="3864062" y="957792"/>
                </a:lnTo>
                <a:lnTo>
                  <a:pt x="3664107" y="957792"/>
                </a:lnTo>
                <a:close/>
                <a:moveTo>
                  <a:pt x="2981683" y="0"/>
                </a:moveTo>
                <a:lnTo>
                  <a:pt x="3191601" y="0"/>
                </a:lnTo>
                <a:lnTo>
                  <a:pt x="3536719" y="957792"/>
                </a:lnTo>
                <a:lnTo>
                  <a:pt x="3328225" y="957792"/>
                </a:lnTo>
                <a:lnTo>
                  <a:pt x="3259913" y="747163"/>
                </a:lnTo>
                <a:lnTo>
                  <a:pt x="2914083" y="747163"/>
                </a:lnTo>
                <a:lnTo>
                  <a:pt x="2843636" y="957792"/>
                </a:lnTo>
                <a:lnTo>
                  <a:pt x="2637277" y="9577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Importance of Artificial Intelligence and Machine Learning in Business  | by Lavanya | Medium">
            <a:extLst>
              <a:ext uri="{FF2B5EF4-FFF2-40B4-BE49-F238E27FC236}">
                <a16:creationId xmlns:a16="http://schemas.microsoft.com/office/drawing/2014/main" id="{4F3E1D26-C285-67ED-B50E-94AD8DE8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78" y="2015879"/>
            <a:ext cx="1713246" cy="12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rtificial Intelligence and it's uses | by Ankit Kumar | Medium">
            <a:extLst>
              <a:ext uri="{FF2B5EF4-FFF2-40B4-BE49-F238E27FC236}">
                <a16:creationId xmlns:a16="http://schemas.microsoft.com/office/drawing/2014/main" id="{D7F7A24D-731C-DE76-9BAF-5AB0C62FD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57" y="2015879"/>
            <a:ext cx="1972420" cy="12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5F67B9-5879-0200-75D3-B28D4AD42AEF}"/>
              </a:ext>
            </a:extLst>
          </p:cNvPr>
          <p:cNvSpPr/>
          <p:nvPr/>
        </p:nvSpPr>
        <p:spPr>
          <a:xfrm>
            <a:off x="30144" y="60292"/>
            <a:ext cx="12108264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2561B0-653A-FB91-22AE-B61BD1B519C6}"/>
              </a:ext>
            </a:extLst>
          </p:cNvPr>
          <p:cNvSpPr/>
          <p:nvPr/>
        </p:nvSpPr>
        <p:spPr>
          <a:xfrm>
            <a:off x="2458497" y="190919"/>
            <a:ext cx="7275007" cy="6379518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0246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ECD97-DF29-DE18-30BE-F98DF948EA7A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A5E1-E930-1F81-8E4B-8AB67D659A53}"/>
              </a:ext>
            </a:extLst>
          </p:cNvPr>
          <p:cNvSpPr txBox="1"/>
          <p:nvPr/>
        </p:nvSpPr>
        <p:spPr>
          <a:xfrm>
            <a:off x="-150720" y="41358"/>
            <a:ext cx="12272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NORMA</a:t>
            </a:r>
          </a:p>
          <a:p>
            <a:pPr algn="ctr"/>
            <a:r>
              <a:rPr lang="en-US" sz="2800" dirty="0"/>
              <a:t>Non-normal Operational Risk Metric Analyzer</a:t>
            </a:r>
          </a:p>
          <a:p>
            <a:pPr algn="ctr"/>
            <a:endParaRPr lang="en-IN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11CDEB-E180-D92B-6AFC-262CA39BD556}"/>
              </a:ext>
            </a:extLst>
          </p:cNvPr>
          <p:cNvSpPr txBox="1"/>
          <p:nvPr/>
        </p:nvSpPr>
        <p:spPr>
          <a:xfrm>
            <a:off x="10048352" y="4122038"/>
            <a:ext cx="2143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Hoover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Compile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Patternize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Normalize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Extrapolate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Predict</a:t>
            </a:r>
            <a:endParaRPr lang="en-IN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Virtual Assistant Icon - Free Download ...">
            <a:extLst>
              <a:ext uri="{FF2B5EF4-FFF2-40B4-BE49-F238E27FC236}">
                <a16:creationId xmlns:a16="http://schemas.microsoft.com/office/drawing/2014/main" id="{911D9379-3669-180D-8D3B-ADC433DF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83" y="1079601"/>
            <a:ext cx="3681621" cy="368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roduce ESD in curriculum design">
            <a:extLst>
              <a:ext uri="{FF2B5EF4-FFF2-40B4-BE49-F238E27FC236}">
                <a16:creationId xmlns:a16="http://schemas.microsoft.com/office/drawing/2014/main" id="{26BA5A9F-F1A3-0702-A513-BD707826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95" y="1393571"/>
            <a:ext cx="1234795" cy="12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2EC996E-2904-4BAC-1334-EF8B7AD08D14}"/>
              </a:ext>
            </a:extLst>
          </p:cNvPr>
          <p:cNvGraphicFramePr/>
          <p:nvPr/>
        </p:nvGraphicFramePr>
        <p:xfrm>
          <a:off x="326589" y="125120"/>
          <a:ext cx="7373257" cy="431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77E7A00-E8DA-D891-2DDC-C2787C0C6442}"/>
              </a:ext>
            </a:extLst>
          </p:cNvPr>
          <p:cNvSpPr/>
          <p:nvPr/>
        </p:nvSpPr>
        <p:spPr>
          <a:xfrm>
            <a:off x="8158683" y="1079601"/>
            <a:ext cx="3869194" cy="3360078"/>
          </a:xfrm>
          <a:custGeom>
            <a:avLst/>
            <a:gdLst/>
            <a:ahLst/>
            <a:cxnLst/>
            <a:rect l="l" t="t" r="r" b="b"/>
            <a:pathLst>
              <a:path w="3869194" h="3360078">
                <a:moveTo>
                  <a:pt x="3038047" y="2537896"/>
                </a:moveTo>
                <a:lnTo>
                  <a:pt x="3131362" y="2799425"/>
                </a:lnTo>
                <a:lnTo>
                  <a:pt x="2943913" y="2799425"/>
                </a:lnTo>
                <a:close/>
                <a:moveTo>
                  <a:pt x="1764153" y="2526027"/>
                </a:moveTo>
                <a:lnTo>
                  <a:pt x="1891438" y="2526027"/>
                </a:lnTo>
                <a:cubicBezTo>
                  <a:pt x="1926090" y="2526027"/>
                  <a:pt x="1952489" y="2534622"/>
                  <a:pt x="1970633" y="2551812"/>
                </a:cubicBezTo>
                <a:cubicBezTo>
                  <a:pt x="1988778" y="2569002"/>
                  <a:pt x="1997850" y="2593012"/>
                  <a:pt x="1997850" y="2623845"/>
                </a:cubicBezTo>
                <a:cubicBezTo>
                  <a:pt x="1997850" y="2644309"/>
                  <a:pt x="1993007" y="2661771"/>
                  <a:pt x="1983321" y="2676232"/>
                </a:cubicBezTo>
                <a:cubicBezTo>
                  <a:pt x="1973635" y="2690693"/>
                  <a:pt x="1960606" y="2701744"/>
                  <a:pt x="1944235" y="2709384"/>
                </a:cubicBezTo>
                <a:cubicBezTo>
                  <a:pt x="1927864" y="2717024"/>
                  <a:pt x="1909583" y="2720843"/>
                  <a:pt x="1889392" y="2720843"/>
                </a:cubicBezTo>
                <a:lnTo>
                  <a:pt x="1764153" y="2720843"/>
                </a:lnTo>
                <a:close/>
                <a:moveTo>
                  <a:pt x="1315808" y="2517433"/>
                </a:moveTo>
                <a:cubicBezTo>
                  <a:pt x="1360010" y="2517433"/>
                  <a:pt x="1395753" y="2527460"/>
                  <a:pt x="1423039" y="2547514"/>
                </a:cubicBezTo>
                <a:cubicBezTo>
                  <a:pt x="1450324" y="2567569"/>
                  <a:pt x="1470310" y="2594445"/>
                  <a:pt x="1482998" y="2628142"/>
                </a:cubicBezTo>
                <a:cubicBezTo>
                  <a:pt x="1495685" y="2661839"/>
                  <a:pt x="1502029" y="2699288"/>
                  <a:pt x="1502029" y="2740489"/>
                </a:cubicBezTo>
                <a:cubicBezTo>
                  <a:pt x="1502029" y="2781417"/>
                  <a:pt x="1495685" y="2818729"/>
                  <a:pt x="1482998" y="2852426"/>
                </a:cubicBezTo>
                <a:cubicBezTo>
                  <a:pt x="1470310" y="2886123"/>
                  <a:pt x="1450324" y="2912931"/>
                  <a:pt x="1423039" y="2932849"/>
                </a:cubicBezTo>
                <a:cubicBezTo>
                  <a:pt x="1395753" y="2952767"/>
                  <a:pt x="1360010" y="2962726"/>
                  <a:pt x="1315808" y="2962726"/>
                </a:cubicBezTo>
                <a:cubicBezTo>
                  <a:pt x="1271606" y="2962726"/>
                  <a:pt x="1235794" y="2952767"/>
                  <a:pt x="1208373" y="2932849"/>
                </a:cubicBezTo>
                <a:cubicBezTo>
                  <a:pt x="1180951" y="2912931"/>
                  <a:pt x="1160965" y="2886123"/>
                  <a:pt x="1148414" y="2852426"/>
                </a:cubicBezTo>
                <a:cubicBezTo>
                  <a:pt x="1135862" y="2818729"/>
                  <a:pt x="1129587" y="2781417"/>
                  <a:pt x="1129587" y="2740489"/>
                </a:cubicBezTo>
                <a:cubicBezTo>
                  <a:pt x="1129587" y="2699288"/>
                  <a:pt x="1135862" y="2661839"/>
                  <a:pt x="1148414" y="2628142"/>
                </a:cubicBezTo>
                <a:cubicBezTo>
                  <a:pt x="1160965" y="2594445"/>
                  <a:pt x="1180951" y="2567569"/>
                  <a:pt x="1208373" y="2547514"/>
                </a:cubicBezTo>
                <a:cubicBezTo>
                  <a:pt x="1235794" y="2527460"/>
                  <a:pt x="1271606" y="2517433"/>
                  <a:pt x="1315808" y="2517433"/>
                </a:cubicBezTo>
                <a:close/>
                <a:moveTo>
                  <a:pt x="2999575" y="2464636"/>
                </a:moveTo>
                <a:lnTo>
                  <a:pt x="2793299" y="3015523"/>
                </a:lnTo>
                <a:lnTo>
                  <a:pt x="2869015" y="3015523"/>
                </a:lnTo>
                <a:lnTo>
                  <a:pt x="2923859" y="2861226"/>
                </a:lnTo>
                <a:lnTo>
                  <a:pt x="3152235" y="2861226"/>
                </a:lnTo>
                <a:lnTo>
                  <a:pt x="3204623" y="3015523"/>
                </a:lnTo>
                <a:lnTo>
                  <a:pt x="3280749" y="3015523"/>
                </a:lnTo>
                <a:lnTo>
                  <a:pt x="3077338" y="2464636"/>
                </a:lnTo>
                <a:close/>
                <a:moveTo>
                  <a:pt x="2195308" y="2464636"/>
                </a:moveTo>
                <a:lnTo>
                  <a:pt x="2195308" y="3015523"/>
                </a:lnTo>
                <a:lnTo>
                  <a:pt x="2266113" y="3015523"/>
                </a:lnTo>
                <a:lnTo>
                  <a:pt x="2266113" y="2568301"/>
                </a:lnTo>
                <a:lnTo>
                  <a:pt x="2430642" y="2842399"/>
                </a:lnTo>
                <a:lnTo>
                  <a:pt x="2478937" y="2842399"/>
                </a:lnTo>
                <a:lnTo>
                  <a:pt x="2640601" y="2568949"/>
                </a:lnTo>
                <a:lnTo>
                  <a:pt x="2640601" y="3015523"/>
                </a:lnTo>
                <a:lnTo>
                  <a:pt x="2713044" y="3015523"/>
                </a:lnTo>
                <a:lnTo>
                  <a:pt x="2713044" y="2464636"/>
                </a:lnTo>
                <a:lnTo>
                  <a:pt x="2634463" y="2464636"/>
                </a:lnTo>
                <a:lnTo>
                  <a:pt x="2456899" y="2764227"/>
                </a:lnTo>
                <a:lnTo>
                  <a:pt x="2275935" y="2464636"/>
                </a:lnTo>
                <a:close/>
                <a:moveTo>
                  <a:pt x="1690483" y="2464636"/>
                </a:moveTo>
                <a:lnTo>
                  <a:pt x="1690483" y="3015523"/>
                </a:lnTo>
                <a:lnTo>
                  <a:pt x="1764153" y="3015523"/>
                </a:lnTo>
                <a:lnTo>
                  <a:pt x="1764153" y="2782235"/>
                </a:lnTo>
                <a:lnTo>
                  <a:pt x="1893484" y="2782235"/>
                </a:lnTo>
                <a:cubicBezTo>
                  <a:pt x="1914494" y="2782235"/>
                  <a:pt x="1931274" y="2786396"/>
                  <a:pt x="1943825" y="2794718"/>
                </a:cubicBezTo>
                <a:cubicBezTo>
                  <a:pt x="1956377" y="2803040"/>
                  <a:pt x="1966404" y="2815182"/>
                  <a:pt x="1973907" y="2831144"/>
                </a:cubicBezTo>
                <a:cubicBezTo>
                  <a:pt x="1981411" y="2847106"/>
                  <a:pt x="1987891" y="2866410"/>
                  <a:pt x="1993348" y="2889056"/>
                </a:cubicBezTo>
                <a:lnTo>
                  <a:pt x="2024863" y="3015523"/>
                </a:lnTo>
                <a:lnTo>
                  <a:pt x="2100169" y="3015523"/>
                </a:lnTo>
                <a:lnTo>
                  <a:pt x="2064153" y="2877597"/>
                </a:lnTo>
                <a:cubicBezTo>
                  <a:pt x="2057605" y="2851676"/>
                  <a:pt x="2049897" y="2829916"/>
                  <a:pt x="2041029" y="2812317"/>
                </a:cubicBezTo>
                <a:cubicBezTo>
                  <a:pt x="2032161" y="2794718"/>
                  <a:pt x="2021043" y="2780734"/>
                  <a:pt x="2007673" y="2770366"/>
                </a:cubicBezTo>
                <a:cubicBezTo>
                  <a:pt x="1994303" y="2759998"/>
                  <a:pt x="1977250" y="2753313"/>
                  <a:pt x="1956513" y="2750311"/>
                </a:cubicBezTo>
                <a:cubicBezTo>
                  <a:pt x="1994167" y="2741580"/>
                  <a:pt x="2022748" y="2724936"/>
                  <a:pt x="2042257" y="2700380"/>
                </a:cubicBezTo>
                <a:cubicBezTo>
                  <a:pt x="2061766" y="2675823"/>
                  <a:pt x="2071520" y="2646082"/>
                  <a:pt x="2071520" y="2611157"/>
                </a:cubicBezTo>
                <a:cubicBezTo>
                  <a:pt x="2071520" y="2576778"/>
                  <a:pt x="2063744" y="2548811"/>
                  <a:pt x="2048191" y="2527255"/>
                </a:cubicBezTo>
                <a:cubicBezTo>
                  <a:pt x="2032639" y="2505700"/>
                  <a:pt x="2011834" y="2489875"/>
                  <a:pt x="1985777" y="2479779"/>
                </a:cubicBezTo>
                <a:cubicBezTo>
                  <a:pt x="1959719" y="2469684"/>
                  <a:pt x="1930729" y="2464636"/>
                  <a:pt x="1898805" y="2464636"/>
                </a:cubicBezTo>
                <a:close/>
                <a:moveTo>
                  <a:pt x="490333" y="2464636"/>
                </a:moveTo>
                <a:lnTo>
                  <a:pt x="490333" y="3015523"/>
                </a:lnTo>
                <a:lnTo>
                  <a:pt x="559910" y="3015523"/>
                </a:lnTo>
                <a:lnTo>
                  <a:pt x="559910" y="2576369"/>
                </a:lnTo>
                <a:lnTo>
                  <a:pt x="862366" y="3015523"/>
                </a:lnTo>
                <a:lnTo>
                  <a:pt x="937673" y="3015523"/>
                </a:lnTo>
                <a:lnTo>
                  <a:pt x="937673" y="2464636"/>
                </a:lnTo>
                <a:lnTo>
                  <a:pt x="867687" y="2464636"/>
                </a:lnTo>
                <a:lnTo>
                  <a:pt x="867687" y="2902972"/>
                </a:lnTo>
                <a:lnTo>
                  <a:pt x="565640" y="2464636"/>
                </a:lnTo>
                <a:close/>
                <a:moveTo>
                  <a:pt x="1315808" y="2457269"/>
                </a:moveTo>
                <a:cubicBezTo>
                  <a:pt x="1258236" y="2457269"/>
                  <a:pt x="1209942" y="2469274"/>
                  <a:pt x="1170924" y="2493285"/>
                </a:cubicBezTo>
                <a:cubicBezTo>
                  <a:pt x="1131906" y="2517296"/>
                  <a:pt x="1102506" y="2550584"/>
                  <a:pt x="1082725" y="2593149"/>
                </a:cubicBezTo>
                <a:cubicBezTo>
                  <a:pt x="1062943" y="2635714"/>
                  <a:pt x="1053052" y="2684827"/>
                  <a:pt x="1053052" y="2740489"/>
                </a:cubicBezTo>
                <a:cubicBezTo>
                  <a:pt x="1053052" y="2796150"/>
                  <a:pt x="1062943" y="2845127"/>
                  <a:pt x="1082725" y="2887419"/>
                </a:cubicBezTo>
                <a:cubicBezTo>
                  <a:pt x="1102506" y="2929711"/>
                  <a:pt x="1131906" y="2962863"/>
                  <a:pt x="1170924" y="2986874"/>
                </a:cubicBezTo>
                <a:cubicBezTo>
                  <a:pt x="1209942" y="3010885"/>
                  <a:pt x="1258236" y="3022890"/>
                  <a:pt x="1315808" y="3022890"/>
                </a:cubicBezTo>
                <a:cubicBezTo>
                  <a:pt x="1373380" y="3022890"/>
                  <a:pt x="1421538" y="3010885"/>
                  <a:pt x="1460283" y="2986874"/>
                </a:cubicBezTo>
                <a:cubicBezTo>
                  <a:pt x="1499028" y="2962863"/>
                  <a:pt x="1528291" y="2929711"/>
                  <a:pt x="1548073" y="2887419"/>
                </a:cubicBezTo>
                <a:cubicBezTo>
                  <a:pt x="1567855" y="2845127"/>
                  <a:pt x="1577746" y="2796150"/>
                  <a:pt x="1577746" y="2740489"/>
                </a:cubicBezTo>
                <a:cubicBezTo>
                  <a:pt x="1577746" y="2684827"/>
                  <a:pt x="1567855" y="2635714"/>
                  <a:pt x="1548073" y="2593149"/>
                </a:cubicBezTo>
                <a:cubicBezTo>
                  <a:pt x="1528291" y="2550584"/>
                  <a:pt x="1499028" y="2517296"/>
                  <a:pt x="1460283" y="2493285"/>
                </a:cubicBezTo>
                <a:cubicBezTo>
                  <a:pt x="1421538" y="2469274"/>
                  <a:pt x="1373380" y="2457269"/>
                  <a:pt x="1315808" y="2457269"/>
                </a:cubicBezTo>
                <a:close/>
                <a:moveTo>
                  <a:pt x="0" y="0"/>
                </a:moveTo>
                <a:lnTo>
                  <a:pt x="3869194" y="0"/>
                </a:lnTo>
                <a:lnTo>
                  <a:pt x="3869194" y="3360078"/>
                </a:lnTo>
                <a:lnTo>
                  <a:pt x="0" y="3360078"/>
                </a:lnTo>
                <a:close/>
              </a:path>
            </a:pathLst>
          </a:custGeom>
          <a:gradFill>
            <a:gsLst>
              <a:gs pos="5200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9B7AC18-89A4-5E00-666E-D340C96FE948}"/>
              </a:ext>
            </a:extLst>
          </p:cNvPr>
          <p:cNvGraphicFramePr/>
          <p:nvPr/>
        </p:nvGraphicFramePr>
        <p:xfrm>
          <a:off x="164123" y="2150348"/>
          <a:ext cx="7880677" cy="6223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2ED435EB-4A11-C995-A035-EC8F2F6BE5BF}"/>
              </a:ext>
            </a:extLst>
          </p:cNvPr>
          <p:cNvSpPr/>
          <p:nvPr/>
        </p:nvSpPr>
        <p:spPr>
          <a:xfrm>
            <a:off x="7554673" y="2402923"/>
            <a:ext cx="729596" cy="71343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6B37B64-EAC7-8AF2-E384-E86AE0EFA4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3359" y="3637503"/>
            <a:ext cx="1225325" cy="498162"/>
          </a:xfrm>
          <a:prstGeom prst="bentConnector3">
            <a:avLst>
              <a:gd name="adj1" fmla="val 100024"/>
            </a:avLst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6BB4B5F-027E-86B8-5B67-F4BA00F78A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20790" y="3642527"/>
            <a:ext cx="2612568" cy="479511"/>
          </a:xfrm>
          <a:prstGeom prst="bentConnector3">
            <a:avLst>
              <a:gd name="adj1" fmla="val 100000"/>
            </a:avLst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A01A1536-DC09-3B1A-AAD4-6B95B14B4D8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08221" y="3637504"/>
            <a:ext cx="2612568" cy="479511"/>
          </a:xfrm>
          <a:prstGeom prst="bentConnector3">
            <a:avLst>
              <a:gd name="adj1" fmla="val 100000"/>
            </a:avLst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C486D9D-49C6-757E-E008-26CCD653B836}"/>
              </a:ext>
            </a:extLst>
          </p:cNvPr>
          <p:cNvSpPr/>
          <p:nvPr/>
        </p:nvSpPr>
        <p:spPr>
          <a:xfrm rot="5400000">
            <a:off x="9654793" y="4452495"/>
            <a:ext cx="729596" cy="713433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FB0FE9-7A7C-4985-733B-493AA1DC4618}"/>
              </a:ext>
            </a:extLst>
          </p:cNvPr>
          <p:cNvSpPr txBox="1"/>
          <p:nvPr/>
        </p:nvSpPr>
        <p:spPr>
          <a:xfrm>
            <a:off x="8265860" y="5207963"/>
            <a:ext cx="3681621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OPERATIONAL RISK METRIC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1029264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5A708-149C-E804-4820-BB07A9103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3"/>
          <a:stretch/>
        </p:blipFill>
        <p:spPr>
          <a:xfrm>
            <a:off x="347946" y="0"/>
            <a:ext cx="11496107" cy="6797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0B2B04-9F5C-D0DB-5D9C-652FF967AA82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E0989-4C11-1545-0599-D27C3E2EFF10}"/>
              </a:ext>
            </a:extLst>
          </p:cNvPr>
          <p:cNvSpPr txBox="1"/>
          <p:nvPr/>
        </p:nvSpPr>
        <p:spPr>
          <a:xfrm>
            <a:off x="693336" y="351692"/>
            <a:ext cx="1079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The distilled essence of the QAA Experience…</a:t>
            </a:r>
            <a:endParaRPr lang="en-IN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9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5A708-149C-E804-4820-BB07A9103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3"/>
          <a:stretch/>
        </p:blipFill>
        <p:spPr>
          <a:xfrm>
            <a:off x="347947" y="0"/>
            <a:ext cx="11496107" cy="6797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0B2B04-9F5C-D0DB-5D9C-652FF967AA82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E0989-4C11-1545-0599-D27C3E2EFF10}"/>
              </a:ext>
            </a:extLst>
          </p:cNvPr>
          <p:cNvSpPr txBox="1"/>
          <p:nvPr/>
        </p:nvSpPr>
        <p:spPr>
          <a:xfrm>
            <a:off x="693336" y="351692"/>
            <a:ext cx="1079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The distilled essence of the QAA Experience…</a:t>
            </a:r>
            <a:endParaRPr lang="en-IN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793FB-EB9F-D43E-07CB-75C3F5F9335F}"/>
              </a:ext>
            </a:extLst>
          </p:cNvPr>
          <p:cNvSpPr txBox="1"/>
          <p:nvPr/>
        </p:nvSpPr>
        <p:spPr>
          <a:xfrm>
            <a:off x="3563814" y="4863401"/>
            <a:ext cx="5064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Bahnschrift SemiLight Condensed" panose="020B0502040204020203" pitchFamily="34" charset="0"/>
                <a:cs typeface="Aparajita" panose="020B0502040204020203" pitchFamily="18" charset="0"/>
              </a:rPr>
              <a:t>“Scope of AI Implementation For Training Commences from the Time a Pilot is  Lined Up for Takeoff on a Career of Piloting…”</a:t>
            </a:r>
            <a:endParaRPr lang="en-IN" sz="2800" dirty="0">
              <a:solidFill>
                <a:schemeClr val="bg1">
                  <a:lumMod val="95000"/>
                </a:schemeClr>
              </a:solidFill>
              <a:latin typeface="Bahnschrift SemiLight Condensed" panose="020B0502040204020203" pitchFamily="34" charset="0"/>
              <a:cs typeface="Aparajit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DB12E2-C728-655E-7D82-BE76CE336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74" y="4712987"/>
            <a:ext cx="3245617" cy="1775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HIPNOSIS</a:t>
            </a:r>
          </a:p>
          <a:p>
            <a:pPr algn="ctr"/>
            <a:r>
              <a:rPr lang="en-US" dirty="0"/>
              <a:t>Hardware Implementation of Pilot Non-intrusive Cognitive Sates Identification System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FA89A-A46A-5DF9-4351-2C2026221683}"/>
              </a:ext>
            </a:extLst>
          </p:cNvPr>
          <p:cNvSpPr txBox="1"/>
          <p:nvPr/>
        </p:nvSpPr>
        <p:spPr>
          <a:xfrm>
            <a:off x="50240" y="6448476"/>
            <a:ext cx="62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&amp; Credit</a:t>
            </a: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F21AE3-88FB-0FAA-A42B-97ABE94BA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4" y="832744"/>
            <a:ext cx="9753600" cy="3533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864596-E460-E191-A995-4643E7072287}"/>
              </a:ext>
            </a:extLst>
          </p:cNvPr>
          <p:cNvSpPr txBox="1"/>
          <p:nvPr/>
        </p:nvSpPr>
        <p:spPr>
          <a:xfrm>
            <a:off x="5014127" y="4735096"/>
            <a:ext cx="4491613" cy="138499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Sensor data fusion: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Wearable Electronics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Flight Deck Cameras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FCE5F1-5477-C1A0-AB4D-D577976C3EC7}"/>
              </a:ext>
            </a:extLst>
          </p:cNvPr>
          <p:cNvSpPr/>
          <p:nvPr/>
        </p:nvSpPr>
        <p:spPr>
          <a:xfrm>
            <a:off x="50244" y="60292"/>
            <a:ext cx="12091516" cy="6757516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88945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DB12E2-C728-655E-7D82-BE76CE336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2" y="4712987"/>
            <a:ext cx="3245617" cy="1775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HIPNOSIS</a:t>
            </a:r>
          </a:p>
          <a:p>
            <a:pPr algn="ctr"/>
            <a:r>
              <a:rPr lang="en-US" dirty="0"/>
              <a:t>Hardware Implementation of Pilot Non-intrusive Cognitive Sates Identification System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FA89A-A46A-5DF9-4351-2C2026221683}"/>
              </a:ext>
            </a:extLst>
          </p:cNvPr>
          <p:cNvSpPr txBox="1"/>
          <p:nvPr/>
        </p:nvSpPr>
        <p:spPr>
          <a:xfrm>
            <a:off x="50240" y="6458524"/>
            <a:ext cx="62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&amp; Credit</a:t>
            </a:r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ACAE26-97E9-B7FA-E8D3-D4726315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99" y="867835"/>
            <a:ext cx="7618974" cy="54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B7735E-026D-284F-54D9-2966BBF12718}"/>
              </a:ext>
            </a:extLst>
          </p:cNvPr>
          <p:cNvSpPr txBox="1"/>
          <p:nvPr/>
        </p:nvSpPr>
        <p:spPr>
          <a:xfrm>
            <a:off x="207666" y="867835"/>
            <a:ext cx="3811674" cy="267765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Output Parameters: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Head Pose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Facial Landmark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IRIS Detection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EA86A-F2BC-3593-8D4F-702FF2CD91F7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902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e-Pilots</a:t>
            </a:r>
          </a:p>
          <a:p>
            <a:pPr algn="ctr"/>
            <a:r>
              <a:rPr lang="en-US" dirty="0"/>
              <a:t>Evolution of Cockpit Operations Levering on Cognitive Computing Services</a:t>
            </a:r>
          </a:p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FA89A-A46A-5DF9-4351-2C2026221683}"/>
              </a:ext>
            </a:extLst>
          </p:cNvPr>
          <p:cNvSpPr txBox="1"/>
          <p:nvPr/>
        </p:nvSpPr>
        <p:spPr>
          <a:xfrm>
            <a:off x="80384" y="6455958"/>
            <a:ext cx="62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&amp; Credit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64596-E460-E191-A995-4643E7072287}"/>
              </a:ext>
            </a:extLst>
          </p:cNvPr>
          <p:cNvSpPr txBox="1"/>
          <p:nvPr/>
        </p:nvSpPr>
        <p:spPr>
          <a:xfrm>
            <a:off x="100483" y="1200887"/>
            <a:ext cx="4491613" cy="138499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Sensor data fusion: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Headset for EEG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Cardiac Sensor for ECG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FD914-792E-E0BF-E60E-562155ED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481" y="1119818"/>
            <a:ext cx="5067363" cy="2442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2DD8C6-6A67-C051-03F5-9ADCEE08E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621" y="5113513"/>
            <a:ext cx="1206423" cy="1149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DBD3BA-4926-DDB7-5F35-BC86BEBDC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05" y="5106477"/>
            <a:ext cx="2539995" cy="1196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CF9BA2-663B-483D-309A-6C22A6839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481" y="3816702"/>
            <a:ext cx="5067363" cy="29587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FC3092-CA70-D0A5-15FB-5997E681925B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4353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e-Pilots</a:t>
            </a:r>
          </a:p>
          <a:p>
            <a:pPr algn="ctr"/>
            <a:r>
              <a:rPr lang="en-US" dirty="0"/>
              <a:t>Evolution of Cockpit Operations Levering on Cognitive Computing Services</a:t>
            </a:r>
          </a:p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FA89A-A46A-5DF9-4351-2C2026221683}"/>
              </a:ext>
            </a:extLst>
          </p:cNvPr>
          <p:cNvSpPr txBox="1"/>
          <p:nvPr/>
        </p:nvSpPr>
        <p:spPr>
          <a:xfrm>
            <a:off x="70336" y="6455958"/>
            <a:ext cx="62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&amp; Credit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64596-E460-E191-A995-4643E7072287}"/>
              </a:ext>
            </a:extLst>
          </p:cNvPr>
          <p:cNvSpPr txBox="1"/>
          <p:nvPr/>
        </p:nvSpPr>
        <p:spPr>
          <a:xfrm>
            <a:off x="100483" y="1200887"/>
            <a:ext cx="4491613" cy="138499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Sensor data fusion: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Headset for EEG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Cardiac Sensor for ECG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FD914-792E-E0BF-E60E-562155ED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481" y="1119818"/>
            <a:ext cx="5067363" cy="2442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2DD8C6-6A67-C051-03F5-9ADCEE08E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621" y="5123561"/>
            <a:ext cx="1206423" cy="1149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DBD3BA-4926-DDB7-5F35-BC86BEBDC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05" y="5116525"/>
            <a:ext cx="2539995" cy="1196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CF9BA2-663B-483D-309A-6C22A6839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481" y="3816702"/>
            <a:ext cx="5067363" cy="295870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133C691-8776-7EEE-0AE6-23ED4B18DFFE}"/>
              </a:ext>
            </a:extLst>
          </p:cNvPr>
          <p:cNvSpPr/>
          <p:nvPr/>
        </p:nvSpPr>
        <p:spPr>
          <a:xfrm rot="5400000">
            <a:off x="1688120" y="2733150"/>
            <a:ext cx="974690" cy="7561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9B797-E158-CE53-0A1F-90C09902F9BE}"/>
              </a:ext>
            </a:extLst>
          </p:cNvPr>
          <p:cNvSpPr txBox="1"/>
          <p:nvPr/>
        </p:nvSpPr>
        <p:spPr>
          <a:xfrm>
            <a:off x="100482" y="3622400"/>
            <a:ext cx="4903597" cy="138499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Cognitive State Monitoring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Workload Estimation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Workload Modulation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ADEC77-A906-AD88-4E50-58F654C372F2}"/>
              </a:ext>
            </a:extLst>
          </p:cNvPr>
          <p:cNvSpPr/>
          <p:nvPr/>
        </p:nvSpPr>
        <p:spPr>
          <a:xfrm>
            <a:off x="70340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0409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VOICI</a:t>
            </a:r>
          </a:p>
          <a:p>
            <a:pPr algn="ctr"/>
            <a:r>
              <a:rPr lang="en-US" dirty="0"/>
              <a:t>Voice Crew Interactions</a:t>
            </a:r>
          </a:p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FA89A-A46A-5DF9-4351-2C2026221683}"/>
              </a:ext>
            </a:extLst>
          </p:cNvPr>
          <p:cNvSpPr txBox="1"/>
          <p:nvPr/>
        </p:nvSpPr>
        <p:spPr>
          <a:xfrm>
            <a:off x="70336" y="6455958"/>
            <a:ext cx="62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&amp; Credit</a:t>
            </a: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3AF48-6AFC-1879-F341-75C619E7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5609741"/>
            <a:ext cx="4240406" cy="957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BEF1F-02B2-91F4-A1A0-D17AE1DD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991" y="1257868"/>
            <a:ext cx="6272954" cy="443627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14FC2A3-3DE3-B61C-3939-FD1063A25610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157688-1D0B-4BFF-45F7-67066F7D3BE4}"/>
              </a:ext>
            </a:extLst>
          </p:cNvPr>
          <p:cNvSpPr txBox="1"/>
          <p:nvPr/>
        </p:nvSpPr>
        <p:spPr>
          <a:xfrm>
            <a:off x="190916" y="1100407"/>
            <a:ext cx="5194998" cy="95410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Intelligent Flight Deck Assistant</a:t>
            </a:r>
          </a:p>
          <a:p>
            <a:r>
              <a:rPr lang="en-US" sz="2800" dirty="0"/>
              <a:t>TRL 3: Proof of Concept</a:t>
            </a:r>
          </a:p>
        </p:txBody>
      </p:sp>
    </p:spTree>
    <p:extLst>
      <p:ext uri="{BB962C8B-B14F-4D97-AF65-F5344CB8AC3E}">
        <p14:creationId xmlns:p14="http://schemas.microsoft.com/office/powerpoint/2010/main" val="34666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A8AFB-C678-7FE3-24E0-F2887B65608D}"/>
              </a:ext>
            </a:extLst>
          </p:cNvPr>
          <p:cNvSpPr txBox="1"/>
          <p:nvPr/>
        </p:nvSpPr>
        <p:spPr>
          <a:xfrm>
            <a:off x="0" y="84504"/>
            <a:ext cx="1219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VOICI</a:t>
            </a:r>
          </a:p>
          <a:p>
            <a:pPr algn="ctr"/>
            <a:r>
              <a:rPr lang="en-US" dirty="0"/>
              <a:t>Voice Crew Interactions</a:t>
            </a:r>
          </a:p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FA89A-A46A-5DF9-4351-2C2026221683}"/>
              </a:ext>
            </a:extLst>
          </p:cNvPr>
          <p:cNvSpPr txBox="1"/>
          <p:nvPr/>
        </p:nvSpPr>
        <p:spPr>
          <a:xfrm>
            <a:off x="60288" y="6466006"/>
            <a:ext cx="62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&amp; Credit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81253-5687-CF71-CDBD-FD3370F3005F}"/>
              </a:ext>
            </a:extLst>
          </p:cNvPr>
          <p:cNvSpPr txBox="1"/>
          <p:nvPr/>
        </p:nvSpPr>
        <p:spPr>
          <a:xfrm>
            <a:off x="190916" y="1100407"/>
            <a:ext cx="5194998" cy="95410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Intelligent Flight Deck Assistant</a:t>
            </a:r>
          </a:p>
          <a:p>
            <a:r>
              <a:rPr lang="en-US" sz="2800" dirty="0"/>
              <a:t>TRL 3: Proof of Concept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3AF48-6AFC-1879-F341-75C619E7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5609741"/>
            <a:ext cx="4240406" cy="957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BEF1F-02B2-91F4-A1A0-D17AE1DD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991" y="1247820"/>
            <a:ext cx="6272954" cy="443627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ECF7DC9-9015-5643-1A91-8F223050BA99}"/>
              </a:ext>
            </a:extLst>
          </p:cNvPr>
          <p:cNvSpPr/>
          <p:nvPr/>
        </p:nvSpPr>
        <p:spPr>
          <a:xfrm rot="5400000">
            <a:off x="1815405" y="2213133"/>
            <a:ext cx="974690" cy="7561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D8BE2-4856-A7BF-9C1B-4930CF7A6F5E}"/>
              </a:ext>
            </a:extLst>
          </p:cNvPr>
          <p:cNvSpPr txBox="1"/>
          <p:nvPr/>
        </p:nvSpPr>
        <p:spPr>
          <a:xfrm>
            <a:off x="227767" y="3092335"/>
            <a:ext cx="4903597" cy="267765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Speech 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Touchscreen Inputs</a:t>
            </a:r>
          </a:p>
          <a:p>
            <a:r>
              <a:rPr lang="en-US" sz="2800" dirty="0"/>
              <a:t>SOLO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External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Decision Making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Action Manager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0FBC45-2BB1-C501-EBBA-00F69A1A233A}"/>
              </a:ext>
            </a:extLst>
          </p:cNvPr>
          <p:cNvSpPr/>
          <p:nvPr/>
        </p:nvSpPr>
        <p:spPr>
          <a:xfrm>
            <a:off x="60292" y="60292"/>
            <a:ext cx="12071420" cy="6727371"/>
          </a:xfrm>
          <a:prstGeom prst="rect">
            <a:avLst/>
          </a:prstGeom>
          <a:noFill/>
          <a:ln w="1079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9564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790</Words>
  <Application>Microsoft Office PowerPoint</Application>
  <PresentationFormat>Widescreen</PresentationFormat>
  <Paragraphs>269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Algerian</vt:lpstr>
      <vt:lpstr>-apple-system</vt:lpstr>
      <vt:lpstr>Aptos</vt:lpstr>
      <vt:lpstr>Aptos Display</vt:lpstr>
      <vt:lpstr>Arial</vt:lpstr>
      <vt:lpstr>Bahnschrift SemiLight Condensed</vt:lpstr>
      <vt:lpstr>Brush Script MT</vt:lpstr>
      <vt:lpstr>Wingdings</vt:lpstr>
      <vt:lpstr>Office Theme</vt:lpstr>
      <vt:lpstr>AI  APPLICATIONS IN CIVIL AVIATION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&amp; CYBERSECURITY IN CIVIL &amp; MILITARY AVIATION</dc:title>
  <dc:creator>Subramaniam Rajkumar</dc:creator>
  <cp:lastModifiedBy>Subramaniam Rajkumar</cp:lastModifiedBy>
  <cp:revision>47</cp:revision>
  <dcterms:created xsi:type="dcterms:W3CDTF">2024-05-11T06:36:05Z</dcterms:created>
  <dcterms:modified xsi:type="dcterms:W3CDTF">2024-05-17T04:47:46Z</dcterms:modified>
</cp:coreProperties>
</file>